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0" r:id="rId2"/>
    <p:sldMasterId id="2147483689" r:id="rId3"/>
    <p:sldMasterId id="2147483719" r:id="rId4"/>
    <p:sldMasterId id="2147483705" r:id="rId5"/>
  </p:sldMasterIdLst>
  <p:notesMasterIdLst>
    <p:notesMasterId r:id="rId10"/>
  </p:notesMasterIdLst>
  <p:handoutMasterIdLst>
    <p:handoutMasterId r:id="rId11"/>
  </p:handoutMasterIdLst>
  <p:sldIdLst>
    <p:sldId id="256" r:id="rId6"/>
    <p:sldId id="448" r:id="rId7"/>
    <p:sldId id="483" r:id="rId8"/>
    <p:sldId id="25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51168D7-CD15-AD45-A364-CF462E16E877}">
          <p14:sldIdLst>
            <p14:sldId id="256"/>
            <p14:sldId id="448"/>
            <p14:sldId id="483"/>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F248B96-5DBA-82F4-59FD-6E9AF5C4B96C}" name="Sophie Weiner" initials="SW" userId="S::sophie.weiner@essentialmedia.com.au::260987b8-559f-4f33-abfb-64fad2291975" providerId="AD"/>
  <p188:author id="{8005ABAB-3775-6919-FA6F-87589D6F07C9}" name="Alys Gagnon" initials="AG" userId="S::alys.gagnon@essentialmedia.com.au::9c313ccc-224b-4e1f-8112-80ba6714c6e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vette english" initials="ye" lastIdx="2" clrIdx="0">
    <p:extLst>
      <p:ext uri="{19B8F6BF-5375-455C-9EA6-DF929625EA0E}">
        <p15:presenceInfo xmlns:p15="http://schemas.microsoft.com/office/powerpoint/2012/main" userId="6d3613ff75f036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8D7C"/>
    <a:srgbClr val="696969"/>
    <a:srgbClr val="7CA3B4"/>
    <a:srgbClr val="BFBFBF"/>
    <a:srgbClr val="2F4F6B"/>
    <a:srgbClr val="9F3101"/>
    <a:srgbClr val="9C6E5A"/>
    <a:srgbClr val="010000"/>
    <a:srgbClr val="7F7F7F"/>
    <a:srgbClr val="E9D9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150" autoAdjust="0"/>
  </p:normalViewPr>
  <p:slideViewPr>
    <p:cSldViewPr snapToGrid="0" snapToObjects="1">
      <p:cViewPr varScale="1">
        <p:scale>
          <a:sx n="111" d="100"/>
          <a:sy n="111" d="100"/>
        </p:scale>
        <p:origin x="594" y="96"/>
      </p:cViewPr>
      <p:guideLst/>
    </p:cSldViewPr>
  </p:slideViewPr>
  <p:notesTextViewPr>
    <p:cViewPr>
      <p:scale>
        <a:sx n="1" d="1"/>
        <a:sy n="1" d="1"/>
      </p:scale>
      <p:origin x="0" y="0"/>
    </p:cViewPr>
  </p:notesTextViewPr>
  <p:notesViewPr>
    <p:cSldViewPr snapToGrid="0" snapToObjects="1">
      <p:cViewPr varScale="1">
        <p:scale>
          <a:sx n="129" d="100"/>
          <a:sy n="129" d="100"/>
        </p:scale>
        <p:origin x="5600"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45780427049072E-2"/>
          <c:y val="0.11422097725333086"/>
          <c:w val="0.79086309995839965"/>
          <c:h val="0.69787555555555569"/>
        </c:manualLayout>
      </c:layout>
      <c:barChart>
        <c:barDir val="col"/>
        <c:grouping val="percentStacked"/>
        <c:varyColors val="0"/>
        <c:ser>
          <c:idx val="1"/>
          <c:order val="0"/>
          <c:tx>
            <c:strRef>
              <c:f>Sheet1!$C$1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Founders Grotesk Regular" panose="020B050303020206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THOSE WITH AT LEAST ONE CHILD UNDER SCHOOL AGE</c:v>
                  </c:pt>
                  <c:pt idx="1">
                    <c:v>Those with secondary school qualifications</c:v>
                  </c:pt>
                  <c:pt idx="2">
                    <c:v>Those with professional qualifications (e.g. TAFE)</c:v>
                  </c:pt>
                  <c:pt idx="3">
                    <c:v>Those with university qualifications</c:v>
                  </c:pt>
                </c:lvl>
                <c:lvl>
                  <c:pt idx="0">
                    <c:v>(n=520)</c:v>
                  </c:pt>
                  <c:pt idx="1">
                    <c:v>(n=82)</c:v>
                  </c:pt>
                  <c:pt idx="2">
                    <c:v>(n=194)</c:v>
                  </c:pt>
                  <c:pt idx="3">
                    <c:v>(n=240)</c:v>
                  </c:pt>
                  <c:pt idx="4">
                    <c:v>(n=520)</c:v>
                  </c:pt>
                </c:lvl>
              </c:multiLvlStrCache>
            </c:multiLvlStrRef>
          </c:cat>
          <c:val>
            <c:numRef>
              <c:f>Sheet1!$C$2:$C$5</c:f>
              <c:numCache>
                <c:formatCode>0%</c:formatCode>
                <c:ptCount val="4"/>
                <c:pt idx="0">
                  <c:v>0.69</c:v>
                </c:pt>
                <c:pt idx="1">
                  <c:v>0.53</c:v>
                </c:pt>
                <c:pt idx="2">
                  <c:v>0.7</c:v>
                </c:pt>
                <c:pt idx="3">
                  <c:v>0.73</c:v>
                </c:pt>
              </c:numCache>
            </c:numRef>
          </c:val>
          <c:extLst>
            <c:ext xmlns:c16="http://schemas.microsoft.com/office/drawing/2014/chart" uri="{C3380CC4-5D6E-409C-BE32-E72D297353CC}">
              <c16:uniqueId val="{00000001-6DAB-F448-9513-0561DEB91180}"/>
            </c:ext>
          </c:extLst>
        </c:ser>
        <c:ser>
          <c:idx val="2"/>
          <c:order val="1"/>
          <c:tx>
            <c:strRef>
              <c:f>Sheet1!$D$1</c:f>
              <c:strCache>
                <c:ptCount val="1"/>
                <c:pt idx="0">
                  <c:v>No, they have not yet attended daycare or preschool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Founders Grotesk Regular" panose="020B050303020206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THOSE WITH AT LEAST ONE CHILD UNDER SCHOOL AGE</c:v>
                  </c:pt>
                  <c:pt idx="1">
                    <c:v>Those with secondary school qualifications</c:v>
                  </c:pt>
                  <c:pt idx="2">
                    <c:v>Those with professional qualifications (e.g. TAFE)</c:v>
                  </c:pt>
                  <c:pt idx="3">
                    <c:v>Those with university qualifications</c:v>
                  </c:pt>
                </c:lvl>
                <c:lvl>
                  <c:pt idx="0">
                    <c:v>(n=520)</c:v>
                  </c:pt>
                  <c:pt idx="1">
                    <c:v>(n=82)</c:v>
                  </c:pt>
                  <c:pt idx="2">
                    <c:v>(n=194)</c:v>
                  </c:pt>
                  <c:pt idx="3">
                    <c:v>(n=240)</c:v>
                  </c:pt>
                  <c:pt idx="4">
                    <c:v>(n=520)</c:v>
                  </c:pt>
                </c:lvl>
              </c:multiLvlStrCache>
            </c:multiLvlStrRef>
          </c:cat>
          <c:val>
            <c:numRef>
              <c:f>Sheet1!$D$2:$D$5</c:f>
              <c:numCache>
                <c:formatCode>0%</c:formatCode>
                <c:ptCount val="4"/>
                <c:pt idx="0">
                  <c:v>0.31</c:v>
                </c:pt>
                <c:pt idx="1">
                  <c:v>0.47</c:v>
                </c:pt>
                <c:pt idx="2">
                  <c:v>0.3</c:v>
                </c:pt>
                <c:pt idx="3">
                  <c:v>0.27</c:v>
                </c:pt>
              </c:numCache>
            </c:numRef>
          </c:val>
          <c:extLst>
            <c:ext xmlns:c16="http://schemas.microsoft.com/office/drawing/2014/chart" uri="{C3380CC4-5D6E-409C-BE32-E72D297353CC}">
              <c16:uniqueId val="{00000002-6DAB-F448-9513-0561DEB91180}"/>
            </c:ext>
          </c:extLst>
        </c:ser>
        <c:dLbls>
          <c:showLegendKey val="0"/>
          <c:showVal val="0"/>
          <c:showCatName val="0"/>
          <c:showSerName val="0"/>
          <c:showPercent val="0"/>
          <c:showBubbleSize val="0"/>
        </c:dLbls>
        <c:gapWidth val="60"/>
        <c:overlap val="100"/>
        <c:axId val="2122687368"/>
        <c:axId val="-2137044472"/>
      </c:barChart>
      <c:catAx>
        <c:axId val="2122687368"/>
        <c:scaling>
          <c:orientation val="minMax"/>
        </c:scaling>
        <c:delete val="0"/>
        <c:axPos val="b"/>
        <c:numFmt formatCode="General" sourceLinked="1"/>
        <c:majorTickMark val="none"/>
        <c:minorTickMark val="none"/>
        <c:tickLblPos val="nextTo"/>
        <c:spPr>
          <a:noFill/>
          <a:ln w="9525" cap="flat" cmpd="sng" algn="ctr">
            <a:solidFill>
              <a:schemeClr val="accent1">
                <a:lumMod val="40000"/>
                <a:lumOff val="60000"/>
              </a:schemeClr>
            </a:solidFill>
            <a:round/>
          </a:ln>
          <a:effectLst/>
        </c:spPr>
        <c:txPr>
          <a:bodyPr rot="0" spcFirstLastPara="1" vertOverflow="ellipsis" wrap="square" anchor="ctr" anchorCtr="0"/>
          <a:lstStyle/>
          <a:p>
            <a:pPr algn="ctr">
              <a:defRPr sz="1050" b="0" i="0" u="none" strike="noStrike" kern="600" spc="20" baseline="0">
                <a:solidFill>
                  <a:schemeClr val="tx2">
                    <a:lumMod val="65000"/>
                    <a:lumOff val="35000"/>
                  </a:schemeClr>
                </a:solidFill>
                <a:latin typeface="Founders Grotesk Regular" panose="020B0503030202060203" pitchFamily="34" charset="0"/>
                <a:ea typeface="+mn-ea"/>
                <a:cs typeface="+mn-cs"/>
              </a:defRPr>
            </a:pPr>
            <a:endParaRPr lang="en-US"/>
          </a:p>
        </c:txPr>
        <c:crossAx val="-2137044472"/>
        <c:crosses val="autoZero"/>
        <c:auto val="0"/>
        <c:lblAlgn val="ctr"/>
        <c:lblOffset val="100"/>
        <c:noMultiLvlLbl val="0"/>
      </c:catAx>
      <c:valAx>
        <c:axId val="-2137044472"/>
        <c:scaling>
          <c:orientation val="minMax"/>
        </c:scaling>
        <c:delete val="1"/>
        <c:axPos val="l"/>
        <c:numFmt formatCode="0%" sourceLinked="1"/>
        <c:majorTickMark val="out"/>
        <c:minorTickMark val="none"/>
        <c:tickLblPos val="nextTo"/>
        <c:crossAx val="2122687368"/>
        <c:crosses val="autoZero"/>
        <c:crossBetween val="between"/>
      </c:valAx>
      <c:spPr>
        <a:noFill/>
        <a:ln>
          <a:noFill/>
        </a:ln>
        <a:effectLst/>
      </c:spPr>
    </c:plotArea>
    <c:legend>
      <c:legendPos val="r"/>
      <c:layout>
        <c:manualLayout>
          <c:xMode val="edge"/>
          <c:yMode val="edge"/>
          <c:x val="0.82459299516908224"/>
          <c:y val="0.10741037037037036"/>
          <c:w val="0.1738731884057971"/>
          <c:h val="0.3336237037037037"/>
        </c:manualLayout>
      </c:layout>
      <c:overlay val="0"/>
      <c:spPr>
        <a:noFill/>
        <a:ln>
          <a:noFill/>
        </a:ln>
        <a:effectLst/>
      </c:spPr>
      <c:txPr>
        <a:bodyPr rot="0" spcFirstLastPara="1" vertOverflow="ellipsis" vert="horz" wrap="square" anchor="ctr" anchorCtr="1"/>
        <a:lstStyle/>
        <a:p>
          <a:pPr algn="l">
            <a:defRPr sz="1197" b="0" i="0" u="none" strike="noStrike" kern="1200" baseline="0">
              <a:solidFill>
                <a:schemeClr val="tx2">
                  <a:lumMod val="65000"/>
                  <a:lumOff val="35000"/>
                </a:schemeClr>
              </a:solidFill>
              <a:latin typeface="Founders Grotesk Regular" panose="020B050303020206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ounders Grotesk Regular" panose="020B050303020206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584BEC-9D1E-194A-A829-3ADB0CD892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246F7E8-9A5D-354F-BF6F-D99962AA91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376AD6-255B-2549-B96C-943173B9C425}" type="datetimeFigureOut">
              <a:rPr lang="en-US" smtClean="0"/>
              <a:t>5/28/2024</a:t>
            </a:fld>
            <a:endParaRPr lang="en-US"/>
          </a:p>
        </p:txBody>
      </p:sp>
      <p:sp>
        <p:nvSpPr>
          <p:cNvPr id="4" name="Footer Placeholder 3">
            <a:extLst>
              <a:ext uri="{FF2B5EF4-FFF2-40B4-BE49-F238E27FC236}">
                <a16:creationId xmlns:a16="http://schemas.microsoft.com/office/drawing/2014/main" id="{CF564991-92C2-9C4F-B0D1-952E75B122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AAF87BE-0CB9-9D46-A249-A4C53C41A0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B2C870-4A87-F64A-84D1-F8987415143E}" type="slidenum">
              <a:rPr lang="en-US" smtClean="0"/>
              <a:t>‹#›</a:t>
            </a:fld>
            <a:endParaRPr lang="en-US"/>
          </a:p>
        </p:txBody>
      </p:sp>
    </p:spTree>
    <p:extLst>
      <p:ext uri="{BB962C8B-B14F-4D97-AF65-F5344CB8AC3E}">
        <p14:creationId xmlns:p14="http://schemas.microsoft.com/office/powerpoint/2010/main" val="3852935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A66DA-C1E3-2C46-8788-EA2BDCE27C27}" type="datetimeFigureOut">
              <a:rPr lang="en-US" smtClean="0"/>
              <a:t>5/28/2024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33FA6B-DE4A-8948-8A96-7CB5AF5CDEC1}" type="slidenum">
              <a:rPr lang="en-US" smtClean="0"/>
              <a:t>‹#›</a:t>
            </a:fld>
            <a:endParaRPr lang="en-US"/>
          </a:p>
        </p:txBody>
      </p:sp>
    </p:spTree>
    <p:extLst>
      <p:ext uri="{BB962C8B-B14F-4D97-AF65-F5344CB8AC3E}">
        <p14:creationId xmlns:p14="http://schemas.microsoft.com/office/powerpoint/2010/main" val="25193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5.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8.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11.em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image" Target="../media/image4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16.png"/><Relationship Id="rId11" Type="http://schemas.openxmlformats.org/officeDocument/2006/relationships/image" Target="../media/image2.png"/><Relationship Id="rId5" Type="http://schemas.openxmlformats.org/officeDocument/2006/relationships/image" Target="../media/image15.png"/><Relationship Id="rId10" Type="http://schemas.openxmlformats.org/officeDocument/2006/relationships/image" Target="../media/image22.emf"/><Relationship Id="rId4" Type="http://schemas.openxmlformats.org/officeDocument/2006/relationships/image" Target="../media/image14.png"/><Relationship Id="rId9"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32.emf"/><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6.emf"/></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3.emf"/><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37.emf"/></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3.emf"/><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2.emf"/></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3.emf"/><Relationship Id="rId1" Type="http://schemas.openxmlformats.org/officeDocument/2006/relationships/slideMaster" Target="../slideMasters/slideMaster2.xml"/><Relationship Id="rId6" Type="http://schemas.openxmlformats.org/officeDocument/2006/relationships/image" Target="../media/image2.png"/><Relationship Id="rId5" Type="http://schemas.openxmlformats.org/officeDocument/2006/relationships/image" Target="../media/image9.emf"/><Relationship Id="rId4" Type="http://schemas.openxmlformats.org/officeDocument/2006/relationships/image" Target="../media/image42.emf"/></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tif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6.emf"/><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emf"/><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48.emf"/><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16.png"/><Relationship Id="rId11" Type="http://schemas.openxmlformats.org/officeDocument/2006/relationships/image" Target="../media/image47.emf"/><Relationship Id="rId5" Type="http://schemas.openxmlformats.org/officeDocument/2006/relationships/image" Target="../media/image15.png"/><Relationship Id="rId10" Type="http://schemas.openxmlformats.org/officeDocument/2006/relationships/image" Target="../media/image22.emf"/><Relationship Id="rId4" Type="http://schemas.openxmlformats.org/officeDocument/2006/relationships/image" Target="../media/image14.png"/><Relationship Id="rId9" Type="http://schemas.openxmlformats.org/officeDocument/2006/relationships/image" Target="../media/image19.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31.em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49.e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11.emf"/><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emf"/></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51.emf"/></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emf"/><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10.emf"/></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4.xml"/><Relationship Id="rId4" Type="http://schemas.openxmlformats.org/officeDocument/2006/relationships/image" Target="../media/image36.emf"/></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3.emf"/><Relationship Id="rId1" Type="http://schemas.openxmlformats.org/officeDocument/2006/relationships/slideMaster" Target="../slideMasters/slideMaster4.xml"/><Relationship Id="rId5" Type="http://schemas.openxmlformats.org/officeDocument/2006/relationships/image" Target="../media/image10.emf"/><Relationship Id="rId4" Type="http://schemas.openxmlformats.org/officeDocument/2006/relationships/image" Target="../media/image9.emf"/></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33.emf"/><Relationship Id="rId2" Type="http://schemas.openxmlformats.org/officeDocument/2006/relationships/image" Target="../media/image12.png"/><Relationship Id="rId1" Type="http://schemas.openxmlformats.org/officeDocument/2006/relationships/slideMaster" Target="../slideMasters/slideMaster4.xml"/><Relationship Id="rId6" Type="http://schemas.openxmlformats.org/officeDocument/2006/relationships/image" Target="../media/image16.png"/><Relationship Id="rId11" Type="http://schemas.openxmlformats.org/officeDocument/2006/relationships/image" Target="../media/image48.emf"/><Relationship Id="rId5" Type="http://schemas.openxmlformats.org/officeDocument/2006/relationships/image" Target="../media/image15.png"/><Relationship Id="rId10" Type="http://schemas.openxmlformats.org/officeDocument/2006/relationships/image" Target="../media/image47.emf"/><Relationship Id="rId4" Type="http://schemas.openxmlformats.org/officeDocument/2006/relationships/image" Target="../media/image14.png"/><Relationship Id="rId9"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26.emf"/><Relationship Id="rId1" Type="http://schemas.openxmlformats.org/officeDocument/2006/relationships/slideMaster" Target="../slideMasters/slideMaster4.xml"/><Relationship Id="rId5" Type="http://schemas.openxmlformats.org/officeDocument/2006/relationships/image" Target="../media/image33.emf"/><Relationship Id="rId4" Type="http://schemas.openxmlformats.org/officeDocument/2006/relationships/image" Target="../media/image53.emf"/></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9.emf"/><Relationship Id="rId1" Type="http://schemas.openxmlformats.org/officeDocument/2006/relationships/slideMaster" Target="../slideMasters/slideMaster4.xml"/><Relationship Id="rId4" Type="http://schemas.openxmlformats.org/officeDocument/2006/relationships/image" Target="../media/image33.emf"/></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emf"/><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png"/><Relationship Id="rId10" Type="http://schemas.openxmlformats.org/officeDocument/2006/relationships/image" Target="../media/image20.emf"/><Relationship Id="rId4" Type="http://schemas.openxmlformats.org/officeDocument/2006/relationships/image" Target="../media/image14.png"/><Relationship Id="rId9" Type="http://schemas.openxmlformats.org/officeDocument/2006/relationships/image" Target="../media/image19.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1.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3.emf"/><Relationship Id="rId1" Type="http://schemas.openxmlformats.org/officeDocument/2006/relationships/slideMaster" Target="../slideMasters/slideMaster4.xml"/><Relationship Id="rId4" Type="http://schemas.openxmlformats.org/officeDocument/2006/relationships/image" Target="../media/image10.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43.emf"/><Relationship Id="rId1" Type="http://schemas.openxmlformats.org/officeDocument/2006/relationships/slideMaster" Target="../slideMasters/slideMaster4.xml"/><Relationship Id="rId4" Type="http://schemas.openxmlformats.org/officeDocument/2006/relationships/image" Target="../media/image49.emf"/></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3.emf"/><Relationship Id="rId1" Type="http://schemas.openxmlformats.org/officeDocument/2006/relationships/slideMaster" Target="../slideMasters/slideMaster4.xml"/><Relationship Id="rId4" Type="http://schemas.openxmlformats.org/officeDocument/2006/relationships/image" Target="../media/image33.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3.emf"/><Relationship Id="rId1" Type="http://schemas.openxmlformats.org/officeDocument/2006/relationships/slideMaster" Target="../slideMasters/slideMaster4.xml"/><Relationship Id="rId5" Type="http://schemas.openxmlformats.org/officeDocument/2006/relationships/image" Target="../media/image33.emf"/><Relationship Id="rId4" Type="http://schemas.openxmlformats.org/officeDocument/2006/relationships/image" Target="../media/image10.emf"/></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3.emf"/><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48.emf"/><Relationship Id="rId2" Type="http://schemas.openxmlformats.org/officeDocument/2006/relationships/image" Target="../media/image12.png"/><Relationship Id="rId1" Type="http://schemas.openxmlformats.org/officeDocument/2006/relationships/slideMaster" Target="../slideMasters/slideMaster5.xml"/><Relationship Id="rId6" Type="http://schemas.openxmlformats.org/officeDocument/2006/relationships/image" Target="../media/image16.png"/><Relationship Id="rId11" Type="http://schemas.openxmlformats.org/officeDocument/2006/relationships/image" Target="../media/image47.emf"/><Relationship Id="rId5" Type="http://schemas.openxmlformats.org/officeDocument/2006/relationships/image" Target="../media/image15.png"/><Relationship Id="rId10" Type="http://schemas.openxmlformats.org/officeDocument/2006/relationships/image" Target="../media/image22.emf"/><Relationship Id="rId4" Type="http://schemas.openxmlformats.org/officeDocument/2006/relationships/image" Target="../media/image14.png"/><Relationship Id="rId9" Type="http://schemas.openxmlformats.org/officeDocument/2006/relationships/image" Target="../media/image1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7.emf"/><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6.emf"/><Relationship Id="rId4" Type="http://schemas.openxmlformats.org/officeDocument/2006/relationships/image" Target="../media/image25.emf"/></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37.emf"/><Relationship Id="rId1" Type="http://schemas.openxmlformats.org/officeDocument/2006/relationships/slideMaster" Target="../slideMasters/slideMaster5.xml"/><Relationship Id="rId4" Type="http://schemas.openxmlformats.org/officeDocument/2006/relationships/image" Target="../media/image27.emf"/></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3.emf"/><Relationship Id="rId1" Type="http://schemas.openxmlformats.org/officeDocument/2006/relationships/slideMaster" Target="../slideMasters/slideMaster5.xml"/><Relationship Id="rId4" Type="http://schemas.openxmlformats.org/officeDocument/2006/relationships/image" Target="../media/image50.emf"/></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Master" Target="../slideMasters/slideMaster5.xml"/><Relationship Id="rId4" Type="http://schemas.openxmlformats.org/officeDocument/2006/relationships/image" Target="../media/image54.emf"/></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43.emf"/><Relationship Id="rId1" Type="http://schemas.openxmlformats.org/officeDocument/2006/relationships/slideMaster" Target="../slideMasters/slideMaster5.xml"/><Relationship Id="rId4" Type="http://schemas.openxmlformats.org/officeDocument/2006/relationships/image" Target="../media/image10.emf"/></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Master" Target="../slideMasters/slideMaster1.xml"/><Relationship Id="rId4" Type="http://schemas.openxmlformats.org/officeDocument/2006/relationships/image" Target="../media/image3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8F2E8"/>
        </a:solidFill>
        <a:effectLst/>
      </p:bgPr>
    </p:bg>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3B2FA059-A56D-49E2-5820-54D4142B5234}"/>
              </a:ext>
            </a:extLst>
          </p:cNvPr>
          <p:cNvSpPr/>
          <p:nvPr userDrawn="1"/>
        </p:nvSpPr>
        <p:spPr>
          <a:xfrm>
            <a:off x="3231418" y="5288132"/>
            <a:ext cx="978311" cy="9783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5470625-D9BA-E8CE-7535-2B278BC1B879}"/>
              </a:ext>
            </a:extLst>
          </p:cNvPr>
          <p:cNvPicPr>
            <a:picLocks noChangeAspect="1"/>
          </p:cNvPicPr>
          <p:nvPr userDrawn="1"/>
        </p:nvPicPr>
        <p:blipFill>
          <a:blip r:embed="rId2"/>
          <a:stretch>
            <a:fillRect/>
          </a:stretch>
        </p:blipFill>
        <p:spPr>
          <a:xfrm rot="16200000">
            <a:off x="2142831" y="5357771"/>
            <a:ext cx="1037024" cy="1963431"/>
          </a:xfrm>
          <a:prstGeom prst="rect">
            <a:avLst/>
          </a:prstGeom>
        </p:spPr>
      </p:pic>
      <p:sp>
        <p:nvSpPr>
          <p:cNvPr id="17" name="Triangle 16">
            <a:extLst>
              <a:ext uri="{FF2B5EF4-FFF2-40B4-BE49-F238E27FC236}">
                <a16:creationId xmlns:a16="http://schemas.microsoft.com/office/drawing/2014/main" id="{766E8E27-BC7E-393F-A366-69A8E00B1FA4}"/>
              </a:ext>
            </a:extLst>
          </p:cNvPr>
          <p:cNvSpPr/>
          <p:nvPr userDrawn="1"/>
        </p:nvSpPr>
        <p:spPr>
          <a:xfrm rot="2653507">
            <a:off x="1382867" y="4869223"/>
            <a:ext cx="1152145" cy="93374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96C9801-A664-D4D3-2A9C-DA0C0EE41CE4}"/>
              </a:ext>
            </a:extLst>
          </p:cNvPr>
          <p:cNvSpPr/>
          <p:nvPr userDrawn="1"/>
        </p:nvSpPr>
        <p:spPr>
          <a:xfrm>
            <a:off x="1" y="5444432"/>
            <a:ext cx="1413568" cy="14135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8FE1C1C-BBB7-FE44-AB4E-A8A45B02E19F}"/>
              </a:ext>
            </a:extLst>
          </p:cNvPr>
          <p:cNvSpPr>
            <a:spLocks noGrp="1"/>
          </p:cNvSpPr>
          <p:nvPr>
            <p:ph type="sldNum" sz="quarter" idx="12"/>
          </p:nvPr>
        </p:nvSpPr>
        <p:spPr>
          <a:xfrm>
            <a:off x="531487" y="6356350"/>
            <a:ext cx="669235" cy="365125"/>
          </a:xfrm>
        </p:spPr>
        <p:txBody>
          <a:bodyPr/>
          <a:lstStyle>
            <a:lvl1pPr>
              <a:defRPr>
                <a:solidFill>
                  <a:schemeClr val="tx2"/>
                </a:solidFill>
              </a:defRPr>
            </a:lvl1pPr>
          </a:lstStyle>
          <a:p>
            <a:fld id="{DAD6C80F-093D-CA46-A154-17E9273E7A32}" type="slidenum">
              <a:rPr lang="en-US" smtClean="0"/>
              <a:pPr/>
              <a:t>‹#›</a:t>
            </a:fld>
            <a:endParaRPr lang="en-US" dirty="0"/>
          </a:p>
        </p:txBody>
      </p:sp>
      <p:sp>
        <p:nvSpPr>
          <p:cNvPr id="2" name="Title 1">
            <a:extLst>
              <a:ext uri="{FF2B5EF4-FFF2-40B4-BE49-F238E27FC236}">
                <a16:creationId xmlns:a16="http://schemas.microsoft.com/office/drawing/2014/main" id="{73CE1541-08FC-9648-B20B-C5953865C85E}"/>
              </a:ext>
            </a:extLst>
          </p:cNvPr>
          <p:cNvSpPr>
            <a:spLocks noGrp="1"/>
          </p:cNvSpPr>
          <p:nvPr>
            <p:ph type="ctrTitle" hasCustomPrompt="1"/>
          </p:nvPr>
        </p:nvSpPr>
        <p:spPr>
          <a:xfrm>
            <a:off x="2208213" y="2043113"/>
            <a:ext cx="7353782" cy="1023937"/>
          </a:xfrm>
        </p:spPr>
        <p:txBody>
          <a:bodyPr anchor="t">
            <a:noAutofit/>
          </a:bodyPr>
          <a:lstStyle>
            <a:lvl1pPr algn="l">
              <a:lnSpc>
                <a:spcPts val="4200"/>
              </a:lnSpc>
              <a:defRPr sz="5600">
                <a:solidFill>
                  <a:schemeClr val="tx1"/>
                </a:solidFill>
              </a:defRPr>
            </a:lvl1pPr>
          </a:lstStyle>
          <a:p>
            <a:r>
              <a:rPr lang="en-GB" dirty="0"/>
              <a:t>CLICK TO EDIT MASTER </a:t>
            </a:r>
            <a:br>
              <a:rPr lang="en-GB" dirty="0"/>
            </a:br>
            <a:r>
              <a:rPr lang="en-GB" dirty="0"/>
              <a:t>TITLE STYLE.</a:t>
            </a:r>
            <a:endParaRPr lang="en-US" dirty="0"/>
          </a:p>
        </p:txBody>
      </p:sp>
      <p:sp>
        <p:nvSpPr>
          <p:cNvPr id="3" name="Subtitle 2">
            <a:extLst>
              <a:ext uri="{FF2B5EF4-FFF2-40B4-BE49-F238E27FC236}">
                <a16:creationId xmlns:a16="http://schemas.microsoft.com/office/drawing/2014/main" id="{5044F063-A981-D14E-B8E6-366B22ABA7AA}"/>
              </a:ext>
            </a:extLst>
          </p:cNvPr>
          <p:cNvSpPr>
            <a:spLocks noGrp="1"/>
          </p:cNvSpPr>
          <p:nvPr>
            <p:ph type="subTitle" idx="1"/>
          </p:nvPr>
        </p:nvSpPr>
        <p:spPr>
          <a:xfrm>
            <a:off x="2208212" y="3069825"/>
            <a:ext cx="6040639" cy="723410"/>
          </a:xfrm>
        </p:spPr>
        <p:txBody>
          <a:bodyPr>
            <a:no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pic>
        <p:nvPicPr>
          <p:cNvPr id="14" name="Picture 13">
            <a:extLst>
              <a:ext uri="{FF2B5EF4-FFF2-40B4-BE49-F238E27FC236}">
                <a16:creationId xmlns:a16="http://schemas.microsoft.com/office/drawing/2014/main" id="{6357F3DF-446B-6140-8936-8EB9CE66B69A}"/>
              </a:ext>
            </a:extLst>
          </p:cNvPr>
          <p:cNvPicPr>
            <a:picLocks noChangeAspect="1"/>
          </p:cNvPicPr>
          <p:nvPr userDrawn="1"/>
        </p:nvPicPr>
        <p:blipFill>
          <a:blip r:embed="rId3"/>
          <a:stretch>
            <a:fillRect/>
          </a:stretch>
        </p:blipFill>
        <p:spPr>
          <a:xfrm>
            <a:off x="8763455" y="4744721"/>
            <a:ext cx="3215658" cy="1830546"/>
          </a:xfrm>
          <a:prstGeom prst="rect">
            <a:avLst/>
          </a:prstGeom>
        </p:spPr>
      </p:pic>
      <p:sp>
        <p:nvSpPr>
          <p:cNvPr id="7" name="Rectangle 6">
            <a:extLst>
              <a:ext uri="{FF2B5EF4-FFF2-40B4-BE49-F238E27FC236}">
                <a16:creationId xmlns:a16="http://schemas.microsoft.com/office/drawing/2014/main" id="{D588A433-2D95-6D24-05BF-978CEFD7F336}"/>
              </a:ext>
            </a:extLst>
          </p:cNvPr>
          <p:cNvSpPr/>
          <p:nvPr userDrawn="1"/>
        </p:nvSpPr>
        <p:spPr>
          <a:xfrm>
            <a:off x="4108129" y="6072454"/>
            <a:ext cx="1952507" cy="78554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24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A8C354-B526-5744-9E82-93201677FF43}"/>
              </a:ext>
            </a:extLst>
          </p:cNvPr>
          <p:cNvSpPr>
            <a:spLocks noGrp="1"/>
          </p:cNvSpPr>
          <p:nvPr>
            <p:ph type="body" idx="1"/>
          </p:nvPr>
        </p:nvSpPr>
        <p:spPr>
          <a:xfrm>
            <a:off x="463850" y="1604086"/>
            <a:ext cx="5157787" cy="823912"/>
          </a:xfrm>
        </p:spPr>
        <p:txBody>
          <a:bodyPr anchor="t">
            <a:noAutofit/>
          </a:bodyPr>
          <a:lstStyle>
            <a:lvl1pPr marL="0" indent="0">
              <a:buNone/>
              <a:defRPr sz="2400" b="0" i="0">
                <a:latin typeface="Founders Grotesk Regular"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C7CF865-D22F-9749-94FB-1A94A36A717F}"/>
              </a:ext>
            </a:extLst>
          </p:cNvPr>
          <p:cNvSpPr>
            <a:spLocks noGrp="1"/>
          </p:cNvSpPr>
          <p:nvPr>
            <p:ph sz="half" idx="2" hasCustomPrompt="1"/>
          </p:nvPr>
        </p:nvSpPr>
        <p:spPr>
          <a:xfrm>
            <a:off x="446488" y="2192561"/>
            <a:ext cx="5157787" cy="36845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Wingdings" pitchFamily="2" charset="2"/>
              <a:buNone/>
              <a:tabLst/>
              <a:defRPr sz="2400">
                <a:latin typeface="Founders Grotesk Regular" panose="020B0503030202060203" pitchFamily="34" charset="77"/>
              </a:defRPr>
            </a:lvl1pPr>
            <a:lvl2pPr marL="914400" marR="0" indent="-457200" algn="l" defTabSz="914400" rtl="0" eaLnBrk="1" fontAlgn="auto" latinLnBrk="0" hangingPunct="1">
              <a:lnSpc>
                <a:spcPct val="90000"/>
              </a:lnSpc>
              <a:spcBef>
                <a:spcPts val="500"/>
              </a:spcBef>
              <a:spcAft>
                <a:spcPts val="0"/>
              </a:spcAft>
              <a:buClrTx/>
              <a:buSzTx/>
              <a:buFont typeface="Wingdings" pitchFamily="2" charset="2"/>
              <a:buChar char="§"/>
              <a:tabLst/>
              <a:defRPr sz="2400">
                <a:latin typeface="Founders Grotesk Regular" panose="020B0503030202060203" pitchFamily="34" charset="77"/>
              </a:defRPr>
            </a:lvl2pPr>
            <a:lvl3pPr marL="1371600" marR="0" indent="-457200" algn="l" defTabSz="914400" rtl="0" eaLnBrk="1" fontAlgn="auto" latinLnBrk="0" hangingPunct="1">
              <a:lnSpc>
                <a:spcPct val="90000"/>
              </a:lnSpc>
              <a:spcBef>
                <a:spcPts val="500"/>
              </a:spcBef>
              <a:spcAft>
                <a:spcPts val="0"/>
              </a:spcAft>
              <a:buClrTx/>
              <a:buSzTx/>
              <a:buFont typeface="Wingdings" pitchFamily="2" charset="2"/>
              <a:buChar char="§"/>
              <a:tabLst/>
              <a:defRPr sz="2000">
                <a:latin typeface="Founders Grotesk Regular" panose="020B0503030202060203" pitchFamily="34" charset="77"/>
              </a:defRPr>
            </a:lvl3pPr>
            <a:lvl4pPr marL="17145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1800">
                <a:latin typeface="Founders Grotesk Regular" panose="020B0503030202060203" pitchFamily="34" charset="77"/>
              </a:defRPr>
            </a:lvl4pPr>
            <a:lvl5pPr marL="21717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1800">
                <a:latin typeface="Founders Grotesk Regular" panose="020B0503030202060203" pitchFamily="34" charset="77"/>
              </a:defRPr>
            </a:lvl5pPr>
            <a:lvl6pPr marL="25146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1200">
                <a:latin typeface="Founders Grotesk Regular" panose="020B0503030202060203" pitchFamily="34" charset="77"/>
              </a:defRPr>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marL="2514600" marR="0" lvl="5" indent="-342900" algn="l" defTabSz="914400" rtl="0" eaLnBrk="1" fontAlgn="auto" latinLnBrk="0" hangingPunct="1">
              <a:lnSpc>
                <a:spcPct val="90000"/>
              </a:lnSpc>
              <a:spcBef>
                <a:spcPts val="500"/>
              </a:spcBef>
              <a:spcAft>
                <a:spcPts val="0"/>
              </a:spcAft>
              <a:buClrTx/>
              <a:buSzTx/>
              <a:buFont typeface="Wingdings" pitchFamily="2" charset="2"/>
              <a:buChar char="§"/>
              <a:tabLst/>
              <a:defRPr/>
            </a:pPr>
            <a:r>
              <a:rPr lang="en-GB" dirty="0"/>
              <a:t>Level 6</a:t>
            </a:r>
          </a:p>
          <a:p>
            <a:pPr marL="571500" marR="0" lvl="0" indent="-571500" algn="l" defTabSz="914400" rtl="0" eaLnBrk="1" fontAlgn="auto" latinLnBrk="0" hangingPunct="1">
              <a:lnSpc>
                <a:spcPct val="90000"/>
              </a:lnSpc>
              <a:spcBef>
                <a:spcPts val="1000"/>
              </a:spcBef>
              <a:spcAft>
                <a:spcPts val="0"/>
              </a:spcAft>
              <a:buClrTx/>
              <a:buSzTx/>
              <a:buFont typeface="Wingdings" pitchFamily="2" charset="2"/>
              <a:buChar char="§"/>
              <a:tabLst/>
              <a:defRPr/>
            </a:pPr>
            <a:endParaRPr lang="en-US" dirty="0"/>
          </a:p>
        </p:txBody>
      </p:sp>
      <p:sp>
        <p:nvSpPr>
          <p:cNvPr id="5" name="Text Placeholder 4">
            <a:extLst>
              <a:ext uri="{FF2B5EF4-FFF2-40B4-BE49-F238E27FC236}">
                <a16:creationId xmlns:a16="http://schemas.microsoft.com/office/drawing/2014/main" id="{1FAB3DE2-AAD9-EA41-8F7D-5AD8140C961C}"/>
              </a:ext>
            </a:extLst>
          </p:cNvPr>
          <p:cNvSpPr>
            <a:spLocks noGrp="1"/>
          </p:cNvSpPr>
          <p:nvPr>
            <p:ph type="body" sz="quarter" idx="3"/>
          </p:nvPr>
        </p:nvSpPr>
        <p:spPr>
          <a:xfrm>
            <a:off x="6003401" y="1604086"/>
            <a:ext cx="5183188" cy="823912"/>
          </a:xfrm>
        </p:spPr>
        <p:txBody>
          <a:bodyPr anchor="t">
            <a:noAutofit/>
          </a:bodyPr>
          <a:lstStyle>
            <a:lvl1pPr marL="0" indent="0">
              <a:buNone/>
              <a:defRPr sz="2400" b="0" i="0">
                <a:latin typeface="Founders Grotesk Regular"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D883C9-37CE-F04E-88EB-7A21BADF952F}"/>
              </a:ext>
            </a:extLst>
          </p:cNvPr>
          <p:cNvSpPr>
            <a:spLocks noGrp="1"/>
          </p:cNvSpPr>
          <p:nvPr>
            <p:ph sz="quarter" idx="4" hasCustomPrompt="1"/>
          </p:nvPr>
        </p:nvSpPr>
        <p:spPr>
          <a:xfrm>
            <a:off x="6003401" y="2192561"/>
            <a:ext cx="5183188" cy="3684588"/>
          </a:xfrm>
        </p:spPr>
        <p:txBody>
          <a:bodyPr>
            <a:noAutofit/>
          </a:bodyPr>
          <a:lstStyle>
            <a:lvl1pPr marL="0" indent="0">
              <a:buNone/>
              <a:defRPr sz="2400">
                <a:latin typeface="Founders Grotesk Regular" panose="020B0503030202060203" pitchFamily="34" charset="77"/>
              </a:defRPr>
            </a:lvl1pPr>
            <a:lvl2pPr>
              <a:defRPr sz="2000">
                <a:latin typeface="Founders Grotesk Regular" panose="020B0503030202060203" pitchFamily="34" charset="77"/>
              </a:defRPr>
            </a:lvl2pPr>
            <a:lvl3pPr>
              <a:defRPr sz="1800">
                <a:latin typeface="Founders Grotesk Regular" panose="020B0503030202060203" pitchFamily="34" charset="77"/>
              </a:defRPr>
            </a:lvl3pPr>
            <a:lvl4pPr>
              <a:defRPr sz="1600">
                <a:latin typeface="Founders Grotesk Regular" panose="020B0503030202060203" pitchFamily="34" charset="77"/>
              </a:defRPr>
            </a:lvl4pPr>
            <a:lvl5pPr>
              <a:defRPr sz="1600">
                <a:latin typeface="Founders Grotesk Regular" panose="020B0503030202060203" pitchFamily="34" charset="77"/>
              </a:defRPr>
            </a:lvl5pPr>
            <a:lvl6pPr marL="25146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1200">
                <a:latin typeface="Founders Grotesk Regular" panose="020B0503030202060203" pitchFamily="34" charset="77"/>
              </a:defRPr>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marL="2514600" marR="0" lvl="5" indent="-3429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en-GB" sz="12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6</a:t>
            </a:r>
          </a:p>
        </p:txBody>
      </p:sp>
      <p:sp>
        <p:nvSpPr>
          <p:cNvPr id="9" name="Slide Number Placeholder 8">
            <a:extLst>
              <a:ext uri="{FF2B5EF4-FFF2-40B4-BE49-F238E27FC236}">
                <a16:creationId xmlns:a16="http://schemas.microsoft.com/office/drawing/2014/main" id="{6B883B69-B509-044D-AA4A-5EB8C41B16DF}"/>
              </a:ext>
            </a:extLst>
          </p:cNvPr>
          <p:cNvSpPr>
            <a:spLocks noGrp="1"/>
          </p:cNvSpPr>
          <p:nvPr>
            <p:ph type="sldNum" sz="quarter" idx="12"/>
          </p:nvPr>
        </p:nvSpPr>
        <p:spPr/>
        <p:txBody>
          <a:bodyPr/>
          <a:lstStyle/>
          <a:p>
            <a:fld id="{DAD6C80F-093D-CA46-A154-17E9273E7A32}" type="slidenum">
              <a:rPr lang="en-US" smtClean="0"/>
              <a:t>‹#›</a:t>
            </a:fld>
            <a:endParaRPr lang="en-US"/>
          </a:p>
        </p:txBody>
      </p:sp>
      <p:pic>
        <p:nvPicPr>
          <p:cNvPr id="14" name="Picture 13">
            <a:extLst>
              <a:ext uri="{FF2B5EF4-FFF2-40B4-BE49-F238E27FC236}">
                <a16:creationId xmlns:a16="http://schemas.microsoft.com/office/drawing/2014/main" id="{B46CCB1E-CA73-4941-B602-1AAC75552A71}"/>
              </a:ext>
            </a:extLst>
          </p:cNvPr>
          <p:cNvPicPr>
            <a:picLocks noChangeAspect="1"/>
          </p:cNvPicPr>
          <p:nvPr userDrawn="1"/>
        </p:nvPicPr>
        <p:blipFill>
          <a:blip r:embed="rId2"/>
          <a:stretch>
            <a:fillRect/>
          </a:stretch>
        </p:blipFill>
        <p:spPr>
          <a:xfrm rot="19413379">
            <a:off x="-234944" y="5764032"/>
            <a:ext cx="602380" cy="1549760"/>
          </a:xfrm>
          <a:prstGeom prst="rect">
            <a:avLst/>
          </a:prstGeom>
        </p:spPr>
      </p:pic>
      <p:sp>
        <p:nvSpPr>
          <p:cNvPr id="16" name="Title 1">
            <a:extLst>
              <a:ext uri="{FF2B5EF4-FFF2-40B4-BE49-F238E27FC236}">
                <a16:creationId xmlns:a16="http://schemas.microsoft.com/office/drawing/2014/main" id="{0749695B-57CE-3748-BE85-347DD7B15712}"/>
              </a:ext>
            </a:extLst>
          </p:cNvPr>
          <p:cNvSpPr>
            <a:spLocks noGrp="1"/>
          </p:cNvSpPr>
          <p:nvPr>
            <p:ph type="title" hasCustomPrompt="1"/>
          </p:nvPr>
        </p:nvSpPr>
        <p:spPr>
          <a:xfrm>
            <a:off x="446487" y="549276"/>
            <a:ext cx="10809549" cy="1023586"/>
          </a:xfrm>
        </p:spPr>
        <p:txBody>
          <a:bodyPr anchor="t"/>
          <a:lstStyle>
            <a:lvl1pPr>
              <a:lnSpc>
                <a:spcPts val="3600"/>
              </a:lnSpc>
              <a:defRPr/>
            </a:lvl1pPr>
          </a:lstStyle>
          <a:p>
            <a:r>
              <a:rPr lang="en-GB" dirty="0"/>
              <a:t>CLICK TO EDIT MASTER TITLE STYLE.</a:t>
            </a:r>
            <a:endParaRPr lang="en-US" dirty="0"/>
          </a:p>
        </p:txBody>
      </p:sp>
    </p:spTree>
    <p:extLst>
      <p:ext uri="{BB962C8B-B14F-4D97-AF65-F5344CB8AC3E}">
        <p14:creationId xmlns:p14="http://schemas.microsoft.com/office/powerpoint/2010/main" val="110821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2" name="Picture Placeholder 2">
            <a:extLst>
              <a:ext uri="{FF2B5EF4-FFF2-40B4-BE49-F238E27FC236}">
                <a16:creationId xmlns:a16="http://schemas.microsoft.com/office/drawing/2014/main" id="{1A3570DE-A794-1644-9A40-AB7510FA5E1C}"/>
              </a:ext>
            </a:extLst>
          </p:cNvPr>
          <p:cNvSpPr>
            <a:spLocks noGrp="1"/>
          </p:cNvSpPr>
          <p:nvPr>
            <p:ph type="pic" sz="quarter" idx="13" hasCustomPrompt="1"/>
          </p:nvPr>
        </p:nvSpPr>
        <p:spPr>
          <a:xfrm>
            <a:off x="6096000" y="2267875"/>
            <a:ext cx="4672957" cy="2361235"/>
          </a:xfrm>
          <a:solidFill>
            <a:schemeClr val="bg1">
              <a:lumMod val="95000"/>
            </a:schemeClr>
          </a:solidFill>
        </p:spPr>
        <p:txBody>
          <a:bodyPr/>
          <a:lstStyle>
            <a:lvl1pPr>
              <a:buNone/>
              <a:defRPr/>
            </a:lvl1pPr>
          </a:lstStyle>
          <a:p>
            <a:r>
              <a:rPr lang="en-US" dirty="0"/>
              <a:t> </a:t>
            </a:r>
          </a:p>
        </p:txBody>
      </p:sp>
      <p:pic>
        <p:nvPicPr>
          <p:cNvPr id="13" name="Picture 12">
            <a:extLst>
              <a:ext uri="{FF2B5EF4-FFF2-40B4-BE49-F238E27FC236}">
                <a16:creationId xmlns:a16="http://schemas.microsoft.com/office/drawing/2014/main" id="{F47244E5-44F2-384D-B701-8AA5FE4E8D0C}"/>
              </a:ext>
            </a:extLst>
          </p:cNvPr>
          <p:cNvPicPr>
            <a:picLocks noChangeAspect="1"/>
          </p:cNvPicPr>
          <p:nvPr userDrawn="1"/>
        </p:nvPicPr>
        <p:blipFill>
          <a:blip r:embed="rId2"/>
          <a:stretch>
            <a:fillRect/>
          </a:stretch>
        </p:blipFill>
        <p:spPr>
          <a:xfrm rot="16200000">
            <a:off x="898167" y="5396035"/>
            <a:ext cx="1207263" cy="2285752"/>
          </a:xfrm>
          <a:prstGeom prst="rect">
            <a:avLst/>
          </a:prstGeom>
        </p:spPr>
      </p:pic>
      <p:pic>
        <p:nvPicPr>
          <p:cNvPr id="2" name="Picture 1">
            <a:extLst>
              <a:ext uri="{FF2B5EF4-FFF2-40B4-BE49-F238E27FC236}">
                <a16:creationId xmlns:a16="http://schemas.microsoft.com/office/drawing/2014/main" id="{46731F79-A2A2-134B-A793-6633476FCE58}"/>
              </a:ext>
            </a:extLst>
          </p:cNvPr>
          <p:cNvPicPr>
            <a:picLocks noChangeAspect="1"/>
          </p:cNvPicPr>
          <p:nvPr userDrawn="1"/>
        </p:nvPicPr>
        <p:blipFill>
          <a:blip r:embed="rId3"/>
          <a:stretch>
            <a:fillRect/>
          </a:stretch>
        </p:blipFill>
        <p:spPr>
          <a:xfrm>
            <a:off x="1060344" y="5052371"/>
            <a:ext cx="882908" cy="882908"/>
          </a:xfrm>
          <a:prstGeom prst="rect">
            <a:avLst/>
          </a:prstGeom>
        </p:spPr>
      </p:pic>
      <p:pic>
        <p:nvPicPr>
          <p:cNvPr id="15" name="Picture 14">
            <a:extLst>
              <a:ext uri="{FF2B5EF4-FFF2-40B4-BE49-F238E27FC236}">
                <a16:creationId xmlns:a16="http://schemas.microsoft.com/office/drawing/2014/main" id="{264765A1-6C19-DD4D-A24B-472CBC3F47D1}"/>
              </a:ext>
            </a:extLst>
          </p:cNvPr>
          <p:cNvPicPr>
            <a:picLocks noChangeAspect="1"/>
          </p:cNvPicPr>
          <p:nvPr userDrawn="1"/>
        </p:nvPicPr>
        <p:blipFill>
          <a:blip r:embed="rId4"/>
          <a:stretch>
            <a:fillRect/>
          </a:stretch>
        </p:blipFill>
        <p:spPr>
          <a:xfrm rot="18949874">
            <a:off x="839842" y="3369446"/>
            <a:ext cx="624977" cy="624977"/>
          </a:xfrm>
          <a:prstGeom prst="rect">
            <a:avLst/>
          </a:prstGeom>
        </p:spPr>
      </p:pic>
      <p:pic>
        <p:nvPicPr>
          <p:cNvPr id="5" name="Picture 4">
            <a:extLst>
              <a:ext uri="{FF2B5EF4-FFF2-40B4-BE49-F238E27FC236}">
                <a16:creationId xmlns:a16="http://schemas.microsoft.com/office/drawing/2014/main" id="{50734503-D5E5-0BFA-21ED-2D253249FB32}"/>
              </a:ext>
            </a:extLst>
          </p:cNvPr>
          <p:cNvPicPr>
            <a:picLocks noChangeAspect="1"/>
          </p:cNvPicPr>
          <p:nvPr userDrawn="1"/>
        </p:nvPicPr>
        <p:blipFill>
          <a:blip r:embed="rId5"/>
          <a:stretch>
            <a:fillRect/>
          </a:stretch>
        </p:blipFill>
        <p:spPr>
          <a:xfrm>
            <a:off x="10214028" y="5525742"/>
            <a:ext cx="1601324" cy="911570"/>
          </a:xfrm>
          <a:prstGeom prst="rect">
            <a:avLst/>
          </a:prstGeom>
        </p:spPr>
      </p:pic>
      <p:sp>
        <p:nvSpPr>
          <p:cNvPr id="6" name="Triangle 5">
            <a:extLst>
              <a:ext uri="{FF2B5EF4-FFF2-40B4-BE49-F238E27FC236}">
                <a16:creationId xmlns:a16="http://schemas.microsoft.com/office/drawing/2014/main" id="{B901D59C-4625-7D4E-3EF4-017443E7796D}"/>
              </a:ext>
            </a:extLst>
          </p:cNvPr>
          <p:cNvSpPr/>
          <p:nvPr userDrawn="1"/>
        </p:nvSpPr>
        <p:spPr>
          <a:xfrm rot="2653507">
            <a:off x="670847" y="3889779"/>
            <a:ext cx="1152145" cy="933742"/>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7514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2" name="Picture Placeholder 2">
            <a:extLst>
              <a:ext uri="{FF2B5EF4-FFF2-40B4-BE49-F238E27FC236}">
                <a16:creationId xmlns:a16="http://schemas.microsoft.com/office/drawing/2014/main" id="{0FE1F00F-3BD8-EB48-8B47-292BADD6D5F1}"/>
              </a:ext>
            </a:extLst>
          </p:cNvPr>
          <p:cNvSpPr>
            <a:spLocks noGrp="1"/>
          </p:cNvSpPr>
          <p:nvPr>
            <p:ph type="pic" sz="quarter" idx="13" hasCustomPrompt="1"/>
          </p:nvPr>
        </p:nvSpPr>
        <p:spPr>
          <a:xfrm>
            <a:off x="5757922" y="2422459"/>
            <a:ext cx="4672957" cy="2361235"/>
          </a:xfrm>
          <a:solidFill>
            <a:schemeClr val="bg1">
              <a:lumMod val="95000"/>
            </a:schemeClr>
          </a:solidFill>
        </p:spPr>
        <p:txBody>
          <a:bodyPr/>
          <a:lstStyle>
            <a:lvl1pPr>
              <a:buNone/>
              <a:defRPr/>
            </a:lvl1pPr>
          </a:lstStyle>
          <a:p>
            <a:r>
              <a:rPr lang="en-US" dirty="0"/>
              <a:t> </a:t>
            </a:r>
          </a:p>
        </p:txBody>
      </p:sp>
      <p:grpSp>
        <p:nvGrpSpPr>
          <p:cNvPr id="18" name="Group 17">
            <a:extLst>
              <a:ext uri="{FF2B5EF4-FFF2-40B4-BE49-F238E27FC236}">
                <a16:creationId xmlns:a16="http://schemas.microsoft.com/office/drawing/2014/main" id="{66A61199-F60C-D644-9275-72364EAC2594}"/>
              </a:ext>
            </a:extLst>
          </p:cNvPr>
          <p:cNvGrpSpPr/>
          <p:nvPr userDrawn="1"/>
        </p:nvGrpSpPr>
        <p:grpSpPr>
          <a:xfrm>
            <a:off x="801328" y="-329167"/>
            <a:ext cx="784585" cy="3509098"/>
            <a:chOff x="801328" y="-329167"/>
            <a:chExt cx="1030589" cy="4609364"/>
          </a:xfrm>
        </p:grpSpPr>
        <p:pic>
          <p:nvPicPr>
            <p:cNvPr id="6" name="Picture 5">
              <a:extLst>
                <a:ext uri="{FF2B5EF4-FFF2-40B4-BE49-F238E27FC236}">
                  <a16:creationId xmlns:a16="http://schemas.microsoft.com/office/drawing/2014/main" id="{1979C90B-0DB9-6243-A8B5-EEE08F12765E}"/>
                </a:ext>
              </a:extLst>
            </p:cNvPr>
            <p:cNvPicPr>
              <a:picLocks noChangeAspect="1"/>
            </p:cNvPicPr>
            <p:nvPr userDrawn="1"/>
          </p:nvPicPr>
          <p:blipFill>
            <a:blip r:embed="rId2"/>
            <a:stretch>
              <a:fillRect/>
            </a:stretch>
          </p:blipFill>
          <p:spPr>
            <a:xfrm rot="2615782">
              <a:off x="802799" y="-329167"/>
              <a:ext cx="1029118" cy="1948465"/>
            </a:xfrm>
            <a:prstGeom prst="rect">
              <a:avLst/>
            </a:prstGeom>
          </p:spPr>
        </p:pic>
        <p:pic>
          <p:nvPicPr>
            <p:cNvPr id="7" name="Picture 6">
              <a:extLst>
                <a:ext uri="{FF2B5EF4-FFF2-40B4-BE49-F238E27FC236}">
                  <a16:creationId xmlns:a16="http://schemas.microsoft.com/office/drawing/2014/main" id="{CAB1C9D2-00C3-D64C-A5C0-3765DBBABDE6}"/>
                </a:ext>
              </a:extLst>
            </p:cNvPr>
            <p:cNvPicPr>
              <a:picLocks noChangeAspect="1"/>
            </p:cNvPicPr>
            <p:nvPr userDrawn="1"/>
          </p:nvPicPr>
          <p:blipFill>
            <a:blip r:embed="rId3"/>
            <a:stretch>
              <a:fillRect/>
            </a:stretch>
          </p:blipFill>
          <p:spPr>
            <a:xfrm rot="1293135">
              <a:off x="801328" y="1340740"/>
              <a:ext cx="767082" cy="1973492"/>
            </a:xfrm>
            <a:prstGeom prst="rect">
              <a:avLst/>
            </a:prstGeom>
          </p:spPr>
        </p:pic>
        <p:pic>
          <p:nvPicPr>
            <p:cNvPr id="17" name="Picture 16">
              <a:extLst>
                <a:ext uri="{FF2B5EF4-FFF2-40B4-BE49-F238E27FC236}">
                  <a16:creationId xmlns:a16="http://schemas.microsoft.com/office/drawing/2014/main" id="{429E93E4-0A88-D14D-B90E-9A19DCB7139A}"/>
                </a:ext>
              </a:extLst>
            </p:cNvPr>
            <p:cNvPicPr>
              <a:picLocks noChangeAspect="1"/>
            </p:cNvPicPr>
            <p:nvPr userDrawn="1"/>
          </p:nvPicPr>
          <p:blipFill>
            <a:blip r:embed="rId4"/>
            <a:stretch>
              <a:fillRect/>
            </a:stretch>
          </p:blipFill>
          <p:spPr>
            <a:xfrm rot="2102165">
              <a:off x="882442" y="3520987"/>
              <a:ext cx="759210" cy="759210"/>
            </a:xfrm>
            <a:prstGeom prst="rect">
              <a:avLst/>
            </a:prstGeom>
          </p:spPr>
        </p:pic>
      </p:grpSp>
      <p:pic>
        <p:nvPicPr>
          <p:cNvPr id="2" name="Picture 1">
            <a:extLst>
              <a:ext uri="{FF2B5EF4-FFF2-40B4-BE49-F238E27FC236}">
                <a16:creationId xmlns:a16="http://schemas.microsoft.com/office/drawing/2014/main" id="{ECF584C8-2DDD-0B09-7B6A-EF97A798209F}"/>
              </a:ext>
            </a:extLst>
          </p:cNvPr>
          <p:cNvPicPr>
            <a:picLocks noChangeAspect="1"/>
          </p:cNvPicPr>
          <p:nvPr userDrawn="1"/>
        </p:nvPicPr>
        <p:blipFill>
          <a:blip r:embed="rId5"/>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2066531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7" name="Picture Placeholder 2">
            <a:extLst>
              <a:ext uri="{FF2B5EF4-FFF2-40B4-BE49-F238E27FC236}">
                <a16:creationId xmlns:a16="http://schemas.microsoft.com/office/drawing/2014/main" id="{9A5E1FEB-53E2-B142-BFC5-E494DF6EEAA7}"/>
              </a:ext>
            </a:extLst>
          </p:cNvPr>
          <p:cNvSpPr>
            <a:spLocks noGrp="1"/>
          </p:cNvSpPr>
          <p:nvPr>
            <p:ph type="pic" sz="quarter" idx="13" hasCustomPrompt="1"/>
          </p:nvPr>
        </p:nvSpPr>
        <p:spPr>
          <a:xfrm>
            <a:off x="5313422" y="1348752"/>
            <a:ext cx="4672957" cy="2361235"/>
          </a:xfrm>
          <a:solidFill>
            <a:schemeClr val="bg1">
              <a:lumMod val="95000"/>
            </a:schemeClr>
          </a:solidFill>
        </p:spPr>
        <p:txBody>
          <a:bodyPr/>
          <a:lstStyle>
            <a:lvl1pPr>
              <a:buNone/>
              <a:defRPr/>
            </a:lvl1pPr>
          </a:lstStyle>
          <a:p>
            <a:r>
              <a:rPr lang="en-US" dirty="0"/>
              <a:t> </a:t>
            </a:r>
          </a:p>
        </p:txBody>
      </p:sp>
      <p:sp>
        <p:nvSpPr>
          <p:cNvPr id="9" name="Picture Placeholder 2">
            <a:extLst>
              <a:ext uri="{FF2B5EF4-FFF2-40B4-BE49-F238E27FC236}">
                <a16:creationId xmlns:a16="http://schemas.microsoft.com/office/drawing/2014/main" id="{82181572-9A2B-BF43-95E3-1AE78971D084}"/>
              </a:ext>
            </a:extLst>
          </p:cNvPr>
          <p:cNvSpPr>
            <a:spLocks noGrp="1"/>
          </p:cNvSpPr>
          <p:nvPr>
            <p:ph type="pic" sz="quarter" idx="14" hasCustomPrompt="1"/>
          </p:nvPr>
        </p:nvSpPr>
        <p:spPr>
          <a:xfrm>
            <a:off x="5313422" y="4041152"/>
            <a:ext cx="4672957" cy="2361235"/>
          </a:xfrm>
          <a:solidFill>
            <a:schemeClr val="bg1">
              <a:lumMod val="95000"/>
            </a:schemeClr>
          </a:solidFill>
        </p:spPr>
        <p:txBody>
          <a:bodyPr/>
          <a:lstStyle>
            <a:lvl1pPr>
              <a:buNone/>
              <a:defRPr/>
            </a:lvl1pPr>
          </a:lstStyle>
          <a:p>
            <a:r>
              <a:rPr lang="en-US" dirty="0"/>
              <a:t> </a:t>
            </a:r>
          </a:p>
        </p:txBody>
      </p:sp>
      <p:grpSp>
        <p:nvGrpSpPr>
          <p:cNvPr id="23" name="Group 22">
            <a:extLst>
              <a:ext uri="{FF2B5EF4-FFF2-40B4-BE49-F238E27FC236}">
                <a16:creationId xmlns:a16="http://schemas.microsoft.com/office/drawing/2014/main" id="{917272B3-B39C-AA40-9E79-B44683F89D4A}"/>
              </a:ext>
            </a:extLst>
          </p:cNvPr>
          <p:cNvGrpSpPr/>
          <p:nvPr userDrawn="1"/>
        </p:nvGrpSpPr>
        <p:grpSpPr>
          <a:xfrm>
            <a:off x="109759" y="0"/>
            <a:ext cx="2028826" cy="1951168"/>
            <a:chOff x="36311" y="0"/>
            <a:chExt cx="2028826" cy="1951168"/>
          </a:xfrm>
        </p:grpSpPr>
        <p:pic>
          <p:nvPicPr>
            <p:cNvPr id="2" name="Picture 1">
              <a:extLst>
                <a:ext uri="{FF2B5EF4-FFF2-40B4-BE49-F238E27FC236}">
                  <a16:creationId xmlns:a16="http://schemas.microsoft.com/office/drawing/2014/main" id="{D62A3CA9-A138-1443-890D-59219339491E}"/>
                </a:ext>
              </a:extLst>
            </p:cNvPr>
            <p:cNvPicPr>
              <a:picLocks noChangeAspect="1"/>
            </p:cNvPicPr>
            <p:nvPr userDrawn="1"/>
          </p:nvPicPr>
          <p:blipFill>
            <a:blip r:embed="rId2"/>
            <a:stretch>
              <a:fillRect/>
            </a:stretch>
          </p:blipFill>
          <p:spPr>
            <a:xfrm rot="5400000">
              <a:off x="514942" y="-478631"/>
              <a:ext cx="1071563" cy="2028826"/>
            </a:xfrm>
            <a:prstGeom prst="rect">
              <a:avLst/>
            </a:prstGeom>
          </p:spPr>
        </p:pic>
        <p:pic>
          <p:nvPicPr>
            <p:cNvPr id="3" name="Picture 2">
              <a:extLst>
                <a:ext uri="{FF2B5EF4-FFF2-40B4-BE49-F238E27FC236}">
                  <a16:creationId xmlns:a16="http://schemas.microsoft.com/office/drawing/2014/main" id="{408607CB-FCBB-B240-80E0-376491FF0EC0}"/>
                </a:ext>
              </a:extLst>
            </p:cNvPr>
            <p:cNvPicPr>
              <a:picLocks noChangeAspect="1"/>
            </p:cNvPicPr>
            <p:nvPr userDrawn="1"/>
          </p:nvPicPr>
          <p:blipFill>
            <a:blip r:embed="rId3"/>
            <a:stretch>
              <a:fillRect/>
            </a:stretch>
          </p:blipFill>
          <p:spPr>
            <a:xfrm>
              <a:off x="607189" y="1064100"/>
              <a:ext cx="887068" cy="887068"/>
            </a:xfrm>
            <a:prstGeom prst="rect">
              <a:avLst/>
            </a:prstGeom>
          </p:spPr>
        </p:pic>
      </p:grpSp>
      <p:pic>
        <p:nvPicPr>
          <p:cNvPr id="7" name="Picture 6">
            <a:extLst>
              <a:ext uri="{FF2B5EF4-FFF2-40B4-BE49-F238E27FC236}">
                <a16:creationId xmlns:a16="http://schemas.microsoft.com/office/drawing/2014/main" id="{54F35B9B-FE1B-FB4A-8C84-4C88A9E51917}"/>
              </a:ext>
            </a:extLst>
          </p:cNvPr>
          <p:cNvPicPr>
            <a:picLocks noChangeAspect="1"/>
          </p:cNvPicPr>
          <p:nvPr userDrawn="1"/>
        </p:nvPicPr>
        <p:blipFill>
          <a:blip r:embed="rId4"/>
          <a:stretch>
            <a:fillRect/>
          </a:stretch>
        </p:blipFill>
        <p:spPr>
          <a:xfrm rot="20560291">
            <a:off x="576311" y="2661469"/>
            <a:ext cx="486453" cy="486453"/>
          </a:xfrm>
          <a:prstGeom prst="rect">
            <a:avLst/>
          </a:prstGeom>
        </p:spPr>
      </p:pic>
      <p:pic>
        <p:nvPicPr>
          <p:cNvPr id="5" name="Picture 4">
            <a:extLst>
              <a:ext uri="{FF2B5EF4-FFF2-40B4-BE49-F238E27FC236}">
                <a16:creationId xmlns:a16="http://schemas.microsoft.com/office/drawing/2014/main" id="{68E3A90E-0A05-B2BA-A4D4-41BD3241A7C3}"/>
              </a:ext>
            </a:extLst>
          </p:cNvPr>
          <p:cNvPicPr>
            <a:picLocks noChangeAspect="1"/>
          </p:cNvPicPr>
          <p:nvPr userDrawn="1"/>
        </p:nvPicPr>
        <p:blipFill>
          <a:blip r:embed="rId5"/>
          <a:stretch>
            <a:fillRect/>
          </a:stretch>
        </p:blipFill>
        <p:spPr>
          <a:xfrm>
            <a:off x="10214028" y="5525742"/>
            <a:ext cx="1601324" cy="911570"/>
          </a:xfrm>
          <a:prstGeom prst="rect">
            <a:avLst/>
          </a:prstGeom>
        </p:spPr>
      </p:pic>
      <p:sp>
        <p:nvSpPr>
          <p:cNvPr id="8" name="Triangle 7">
            <a:extLst>
              <a:ext uri="{FF2B5EF4-FFF2-40B4-BE49-F238E27FC236}">
                <a16:creationId xmlns:a16="http://schemas.microsoft.com/office/drawing/2014/main" id="{5E89FE20-C24C-81BF-BA4F-64757C34E682}"/>
              </a:ext>
            </a:extLst>
          </p:cNvPr>
          <p:cNvSpPr/>
          <p:nvPr userDrawn="1"/>
        </p:nvSpPr>
        <p:spPr>
          <a:xfrm rot="627474">
            <a:off x="631292" y="1939759"/>
            <a:ext cx="838861" cy="679845"/>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70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0" name="Picture Placeholder 9">
            <a:extLst>
              <a:ext uri="{FF2B5EF4-FFF2-40B4-BE49-F238E27FC236}">
                <a16:creationId xmlns:a16="http://schemas.microsoft.com/office/drawing/2014/main" id="{55A27A5A-16A6-1C44-823E-944164CE6EC5}"/>
              </a:ext>
            </a:extLst>
          </p:cNvPr>
          <p:cNvSpPr>
            <a:spLocks noGrp="1"/>
          </p:cNvSpPr>
          <p:nvPr>
            <p:ph type="pic" sz="quarter" idx="13" hasCustomPrompt="1"/>
          </p:nvPr>
        </p:nvSpPr>
        <p:spPr>
          <a:xfrm>
            <a:off x="6631941" y="2490451"/>
            <a:ext cx="3730120" cy="2781300"/>
          </a:xfrm>
          <a:solidFill>
            <a:schemeClr val="bg1">
              <a:lumMod val="95000"/>
            </a:schemeClr>
          </a:solidFill>
        </p:spPr>
        <p:txBody>
          <a:bodyPr/>
          <a:lstStyle>
            <a:lvl1pPr>
              <a:buNone/>
              <a:defRPr/>
            </a:lvl1pPr>
          </a:lstStyle>
          <a:p>
            <a:r>
              <a:rPr lang="en-US" dirty="0"/>
              <a:t> </a:t>
            </a:r>
          </a:p>
        </p:txBody>
      </p:sp>
      <p:sp>
        <p:nvSpPr>
          <p:cNvPr id="8" name="Picture Placeholder 9">
            <a:extLst>
              <a:ext uri="{FF2B5EF4-FFF2-40B4-BE49-F238E27FC236}">
                <a16:creationId xmlns:a16="http://schemas.microsoft.com/office/drawing/2014/main" id="{B510046A-A888-4E43-B1CA-92774075CA70}"/>
              </a:ext>
            </a:extLst>
          </p:cNvPr>
          <p:cNvSpPr>
            <a:spLocks noGrp="1"/>
          </p:cNvSpPr>
          <p:nvPr>
            <p:ph type="pic" sz="quarter" idx="14" hasCustomPrompt="1"/>
          </p:nvPr>
        </p:nvSpPr>
        <p:spPr>
          <a:xfrm>
            <a:off x="2720341" y="2490451"/>
            <a:ext cx="3730120" cy="2781300"/>
          </a:xfrm>
          <a:solidFill>
            <a:schemeClr val="bg1">
              <a:lumMod val="95000"/>
            </a:schemeClr>
          </a:solidFill>
        </p:spPr>
        <p:txBody>
          <a:bodyPr/>
          <a:lstStyle>
            <a:lvl1pPr>
              <a:buNone/>
              <a:defRPr/>
            </a:lvl1pPr>
          </a:lstStyle>
          <a:p>
            <a:r>
              <a:rPr lang="en-US" dirty="0"/>
              <a:t> </a:t>
            </a:r>
          </a:p>
        </p:txBody>
      </p:sp>
      <p:grpSp>
        <p:nvGrpSpPr>
          <p:cNvPr id="2" name="Group 1">
            <a:extLst>
              <a:ext uri="{FF2B5EF4-FFF2-40B4-BE49-F238E27FC236}">
                <a16:creationId xmlns:a16="http://schemas.microsoft.com/office/drawing/2014/main" id="{645781A7-11A9-FA47-AD96-8B634B8C9B7B}"/>
              </a:ext>
            </a:extLst>
          </p:cNvPr>
          <p:cNvGrpSpPr/>
          <p:nvPr userDrawn="1"/>
        </p:nvGrpSpPr>
        <p:grpSpPr>
          <a:xfrm>
            <a:off x="63152" y="4126130"/>
            <a:ext cx="1713244" cy="2833101"/>
            <a:chOff x="0" y="3216879"/>
            <a:chExt cx="2215738" cy="3664048"/>
          </a:xfrm>
        </p:grpSpPr>
        <p:pic>
          <p:nvPicPr>
            <p:cNvPr id="12" name="Picture 11">
              <a:extLst>
                <a:ext uri="{FF2B5EF4-FFF2-40B4-BE49-F238E27FC236}">
                  <a16:creationId xmlns:a16="http://schemas.microsoft.com/office/drawing/2014/main" id="{6302D3B6-08CF-4442-9337-122B48D11C27}"/>
                </a:ext>
              </a:extLst>
            </p:cNvPr>
            <p:cNvPicPr>
              <a:picLocks noChangeAspect="1"/>
            </p:cNvPicPr>
            <p:nvPr userDrawn="1"/>
          </p:nvPicPr>
          <p:blipFill>
            <a:blip r:embed="rId2"/>
            <a:stretch>
              <a:fillRect/>
            </a:stretch>
          </p:blipFill>
          <p:spPr>
            <a:xfrm rot="20348368">
              <a:off x="711150" y="3216879"/>
              <a:ext cx="793437" cy="1502240"/>
            </a:xfrm>
            <a:prstGeom prst="rect">
              <a:avLst/>
            </a:prstGeom>
          </p:spPr>
        </p:pic>
        <p:pic>
          <p:nvPicPr>
            <p:cNvPr id="13" name="Picture 12">
              <a:extLst>
                <a:ext uri="{FF2B5EF4-FFF2-40B4-BE49-F238E27FC236}">
                  <a16:creationId xmlns:a16="http://schemas.microsoft.com/office/drawing/2014/main" id="{0F875BFB-225A-5147-8B2C-094410D7DF77}"/>
                </a:ext>
              </a:extLst>
            </p:cNvPr>
            <p:cNvPicPr>
              <a:picLocks noChangeAspect="1"/>
            </p:cNvPicPr>
            <p:nvPr userDrawn="1"/>
          </p:nvPicPr>
          <p:blipFill>
            <a:blip r:embed="rId3"/>
            <a:stretch>
              <a:fillRect/>
            </a:stretch>
          </p:blipFill>
          <p:spPr>
            <a:xfrm rot="16200000">
              <a:off x="522727" y="5187916"/>
              <a:ext cx="1170284" cy="2215738"/>
            </a:xfrm>
            <a:prstGeom prst="rect">
              <a:avLst/>
            </a:prstGeom>
          </p:spPr>
        </p:pic>
        <p:pic>
          <p:nvPicPr>
            <p:cNvPr id="15" name="Picture 14">
              <a:extLst>
                <a:ext uri="{FF2B5EF4-FFF2-40B4-BE49-F238E27FC236}">
                  <a16:creationId xmlns:a16="http://schemas.microsoft.com/office/drawing/2014/main" id="{D95007AB-9145-C443-8C55-D1B2F96A2D0D}"/>
                </a:ext>
              </a:extLst>
            </p:cNvPr>
            <p:cNvPicPr>
              <a:picLocks noChangeAspect="1"/>
            </p:cNvPicPr>
            <p:nvPr userDrawn="1"/>
          </p:nvPicPr>
          <p:blipFill>
            <a:blip r:embed="rId4"/>
            <a:stretch>
              <a:fillRect/>
            </a:stretch>
          </p:blipFill>
          <p:spPr>
            <a:xfrm rot="2461384">
              <a:off x="731938" y="4942111"/>
              <a:ext cx="637572" cy="637572"/>
            </a:xfrm>
            <a:prstGeom prst="rect">
              <a:avLst/>
            </a:prstGeom>
          </p:spPr>
        </p:pic>
      </p:grpSp>
      <p:pic>
        <p:nvPicPr>
          <p:cNvPr id="3" name="Picture 2">
            <a:extLst>
              <a:ext uri="{FF2B5EF4-FFF2-40B4-BE49-F238E27FC236}">
                <a16:creationId xmlns:a16="http://schemas.microsoft.com/office/drawing/2014/main" id="{81A0AD08-CE6B-7F82-C043-A6DBAD9C415D}"/>
              </a:ext>
            </a:extLst>
          </p:cNvPr>
          <p:cNvPicPr>
            <a:picLocks noChangeAspect="1"/>
          </p:cNvPicPr>
          <p:nvPr userDrawn="1"/>
        </p:nvPicPr>
        <p:blipFill>
          <a:blip r:embed="rId5"/>
          <a:stretch>
            <a:fillRect/>
          </a:stretch>
        </p:blipFill>
        <p:spPr>
          <a:xfrm>
            <a:off x="10214028" y="5525742"/>
            <a:ext cx="1601324" cy="911570"/>
          </a:xfrm>
          <a:prstGeom prst="rect">
            <a:avLst/>
          </a:prstGeom>
        </p:spPr>
      </p:pic>
      <p:sp>
        <p:nvSpPr>
          <p:cNvPr id="6" name="Triangle 5">
            <a:extLst>
              <a:ext uri="{FF2B5EF4-FFF2-40B4-BE49-F238E27FC236}">
                <a16:creationId xmlns:a16="http://schemas.microsoft.com/office/drawing/2014/main" id="{1F26C01F-E030-2455-27D7-9BE9A94B34F3}"/>
              </a:ext>
            </a:extLst>
          </p:cNvPr>
          <p:cNvSpPr/>
          <p:nvPr userDrawn="1"/>
        </p:nvSpPr>
        <p:spPr>
          <a:xfrm rot="4272414">
            <a:off x="526746" y="3449167"/>
            <a:ext cx="786055" cy="637049"/>
          </a:xfrm>
          <a:prstGeom prst="triangl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6402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3" name="Picture Placeholder 2">
            <a:extLst>
              <a:ext uri="{FF2B5EF4-FFF2-40B4-BE49-F238E27FC236}">
                <a16:creationId xmlns:a16="http://schemas.microsoft.com/office/drawing/2014/main" id="{A4EE7ED1-4805-D743-A6F4-78B32F084575}"/>
              </a:ext>
            </a:extLst>
          </p:cNvPr>
          <p:cNvSpPr>
            <a:spLocks noGrp="1"/>
          </p:cNvSpPr>
          <p:nvPr>
            <p:ph type="pic" sz="quarter" idx="13" hasCustomPrompt="1"/>
          </p:nvPr>
        </p:nvSpPr>
        <p:spPr>
          <a:xfrm>
            <a:off x="2387600" y="1920875"/>
            <a:ext cx="2112963" cy="1127125"/>
          </a:xfrm>
          <a:solidFill>
            <a:schemeClr val="bg1">
              <a:lumMod val="95000"/>
            </a:schemeClr>
          </a:solidFill>
        </p:spPr>
        <p:txBody>
          <a:bodyPr/>
          <a:lstStyle>
            <a:lvl1pPr>
              <a:buNone/>
              <a:defRPr/>
            </a:lvl1pPr>
          </a:lstStyle>
          <a:p>
            <a:r>
              <a:rPr lang="en-US" dirty="0"/>
              <a:t> </a:t>
            </a:r>
          </a:p>
        </p:txBody>
      </p:sp>
      <p:sp>
        <p:nvSpPr>
          <p:cNvPr id="13" name="Picture Placeholder 2">
            <a:extLst>
              <a:ext uri="{FF2B5EF4-FFF2-40B4-BE49-F238E27FC236}">
                <a16:creationId xmlns:a16="http://schemas.microsoft.com/office/drawing/2014/main" id="{90A59965-08B1-3844-AA01-144D949B7315}"/>
              </a:ext>
            </a:extLst>
          </p:cNvPr>
          <p:cNvSpPr>
            <a:spLocks noGrp="1"/>
          </p:cNvSpPr>
          <p:nvPr>
            <p:ph type="pic" sz="quarter" idx="14" hasCustomPrompt="1"/>
          </p:nvPr>
        </p:nvSpPr>
        <p:spPr>
          <a:xfrm>
            <a:off x="5252720" y="1920875"/>
            <a:ext cx="2112963" cy="1127125"/>
          </a:xfrm>
          <a:solidFill>
            <a:schemeClr val="bg1">
              <a:lumMod val="95000"/>
            </a:schemeClr>
          </a:solidFill>
        </p:spPr>
        <p:txBody>
          <a:bodyPr/>
          <a:lstStyle>
            <a:lvl1pPr>
              <a:buNone/>
              <a:defRPr/>
            </a:lvl1pPr>
          </a:lstStyle>
          <a:p>
            <a:r>
              <a:rPr lang="en-US" dirty="0"/>
              <a:t> </a:t>
            </a:r>
          </a:p>
        </p:txBody>
      </p:sp>
      <p:sp>
        <p:nvSpPr>
          <p:cNvPr id="14" name="Picture Placeholder 2">
            <a:extLst>
              <a:ext uri="{FF2B5EF4-FFF2-40B4-BE49-F238E27FC236}">
                <a16:creationId xmlns:a16="http://schemas.microsoft.com/office/drawing/2014/main" id="{48CD92A8-C0E8-5646-9577-5F1DDCA56281}"/>
              </a:ext>
            </a:extLst>
          </p:cNvPr>
          <p:cNvSpPr>
            <a:spLocks noGrp="1"/>
          </p:cNvSpPr>
          <p:nvPr>
            <p:ph type="pic" sz="quarter" idx="15" hasCustomPrompt="1"/>
          </p:nvPr>
        </p:nvSpPr>
        <p:spPr>
          <a:xfrm>
            <a:off x="7904480" y="1920875"/>
            <a:ext cx="2112963" cy="1127125"/>
          </a:xfrm>
          <a:solidFill>
            <a:schemeClr val="bg1">
              <a:lumMod val="95000"/>
            </a:schemeClr>
          </a:solidFill>
        </p:spPr>
        <p:txBody>
          <a:bodyPr/>
          <a:lstStyle>
            <a:lvl1pPr>
              <a:buNone/>
              <a:defRPr/>
            </a:lvl1pPr>
          </a:lstStyle>
          <a:p>
            <a:r>
              <a:rPr lang="en-US" dirty="0"/>
              <a:t> </a:t>
            </a:r>
          </a:p>
        </p:txBody>
      </p:sp>
      <p:sp>
        <p:nvSpPr>
          <p:cNvPr id="15" name="Picture Placeholder 2">
            <a:extLst>
              <a:ext uri="{FF2B5EF4-FFF2-40B4-BE49-F238E27FC236}">
                <a16:creationId xmlns:a16="http://schemas.microsoft.com/office/drawing/2014/main" id="{BC71588A-A20F-9E4A-8BB0-E0E98C6293EC}"/>
              </a:ext>
            </a:extLst>
          </p:cNvPr>
          <p:cNvSpPr>
            <a:spLocks noGrp="1"/>
          </p:cNvSpPr>
          <p:nvPr>
            <p:ph type="pic" sz="quarter" idx="16" hasCustomPrompt="1"/>
          </p:nvPr>
        </p:nvSpPr>
        <p:spPr>
          <a:xfrm>
            <a:off x="2387600" y="3576955"/>
            <a:ext cx="2112963" cy="1127125"/>
          </a:xfrm>
          <a:solidFill>
            <a:schemeClr val="bg1">
              <a:lumMod val="95000"/>
            </a:schemeClr>
          </a:solidFill>
        </p:spPr>
        <p:txBody>
          <a:bodyPr/>
          <a:lstStyle>
            <a:lvl1pPr>
              <a:buNone/>
              <a:defRPr/>
            </a:lvl1pPr>
          </a:lstStyle>
          <a:p>
            <a:r>
              <a:rPr lang="en-US" dirty="0"/>
              <a:t> </a:t>
            </a:r>
          </a:p>
        </p:txBody>
      </p:sp>
      <p:sp>
        <p:nvSpPr>
          <p:cNvPr id="16" name="Picture Placeholder 2">
            <a:extLst>
              <a:ext uri="{FF2B5EF4-FFF2-40B4-BE49-F238E27FC236}">
                <a16:creationId xmlns:a16="http://schemas.microsoft.com/office/drawing/2014/main" id="{3AA8AF5C-736F-1D4B-B224-56518A136AAF}"/>
              </a:ext>
            </a:extLst>
          </p:cNvPr>
          <p:cNvSpPr>
            <a:spLocks noGrp="1"/>
          </p:cNvSpPr>
          <p:nvPr>
            <p:ph type="pic" sz="quarter" idx="17" hasCustomPrompt="1"/>
          </p:nvPr>
        </p:nvSpPr>
        <p:spPr>
          <a:xfrm>
            <a:off x="5252720" y="3576955"/>
            <a:ext cx="2112963" cy="1127125"/>
          </a:xfrm>
          <a:solidFill>
            <a:schemeClr val="bg1">
              <a:lumMod val="95000"/>
            </a:schemeClr>
          </a:solidFill>
        </p:spPr>
        <p:txBody>
          <a:bodyPr/>
          <a:lstStyle>
            <a:lvl1pPr>
              <a:buNone/>
              <a:defRPr/>
            </a:lvl1pPr>
          </a:lstStyle>
          <a:p>
            <a:r>
              <a:rPr lang="en-US" dirty="0"/>
              <a:t> </a:t>
            </a:r>
          </a:p>
        </p:txBody>
      </p:sp>
      <p:sp>
        <p:nvSpPr>
          <p:cNvPr id="17" name="Picture Placeholder 2">
            <a:extLst>
              <a:ext uri="{FF2B5EF4-FFF2-40B4-BE49-F238E27FC236}">
                <a16:creationId xmlns:a16="http://schemas.microsoft.com/office/drawing/2014/main" id="{2E351F7D-BC98-B249-A91F-6801375D89CC}"/>
              </a:ext>
            </a:extLst>
          </p:cNvPr>
          <p:cNvSpPr>
            <a:spLocks noGrp="1"/>
          </p:cNvSpPr>
          <p:nvPr>
            <p:ph type="pic" sz="quarter" idx="18" hasCustomPrompt="1"/>
          </p:nvPr>
        </p:nvSpPr>
        <p:spPr>
          <a:xfrm>
            <a:off x="7904480" y="3576955"/>
            <a:ext cx="2112963" cy="1127125"/>
          </a:xfrm>
          <a:solidFill>
            <a:schemeClr val="bg1">
              <a:lumMod val="95000"/>
            </a:schemeClr>
          </a:solidFill>
        </p:spPr>
        <p:txBody>
          <a:bodyPr/>
          <a:lstStyle>
            <a:lvl1pPr>
              <a:buNone/>
              <a:defRPr/>
            </a:lvl1pPr>
          </a:lstStyle>
          <a:p>
            <a:r>
              <a:rPr lang="en-US" dirty="0"/>
              <a:t> </a:t>
            </a:r>
          </a:p>
        </p:txBody>
      </p:sp>
      <p:grpSp>
        <p:nvGrpSpPr>
          <p:cNvPr id="5" name="Group 4">
            <a:extLst>
              <a:ext uri="{FF2B5EF4-FFF2-40B4-BE49-F238E27FC236}">
                <a16:creationId xmlns:a16="http://schemas.microsoft.com/office/drawing/2014/main" id="{E59CC7A9-456E-9E49-8CD4-E777E5A8A9AE}"/>
              </a:ext>
            </a:extLst>
          </p:cNvPr>
          <p:cNvGrpSpPr/>
          <p:nvPr userDrawn="1"/>
        </p:nvGrpSpPr>
        <p:grpSpPr>
          <a:xfrm>
            <a:off x="329203" y="3671002"/>
            <a:ext cx="1443040" cy="3257548"/>
            <a:chOff x="241200" y="2783439"/>
            <a:chExt cx="1893570" cy="4274584"/>
          </a:xfrm>
        </p:grpSpPr>
        <p:pic>
          <p:nvPicPr>
            <p:cNvPr id="18" name="Picture 17">
              <a:extLst>
                <a:ext uri="{FF2B5EF4-FFF2-40B4-BE49-F238E27FC236}">
                  <a16:creationId xmlns:a16="http://schemas.microsoft.com/office/drawing/2014/main" id="{AA6F92DD-AB67-754F-8B6A-247445346DBC}"/>
                </a:ext>
              </a:extLst>
            </p:cNvPr>
            <p:cNvPicPr>
              <a:picLocks noChangeAspect="1"/>
            </p:cNvPicPr>
            <p:nvPr userDrawn="1"/>
          </p:nvPicPr>
          <p:blipFill>
            <a:blip r:embed="rId2"/>
            <a:stretch>
              <a:fillRect/>
            </a:stretch>
          </p:blipFill>
          <p:spPr>
            <a:xfrm rot="1712452">
              <a:off x="397546" y="5023843"/>
              <a:ext cx="877708" cy="877708"/>
            </a:xfrm>
            <a:prstGeom prst="rect">
              <a:avLst/>
            </a:prstGeom>
          </p:spPr>
        </p:pic>
        <p:pic>
          <p:nvPicPr>
            <p:cNvPr id="19" name="Picture 18">
              <a:extLst>
                <a:ext uri="{FF2B5EF4-FFF2-40B4-BE49-F238E27FC236}">
                  <a16:creationId xmlns:a16="http://schemas.microsoft.com/office/drawing/2014/main" id="{146B23A5-CDE1-304D-B6D2-A3BEAC6019D8}"/>
                </a:ext>
              </a:extLst>
            </p:cNvPr>
            <p:cNvPicPr>
              <a:picLocks noChangeAspect="1"/>
            </p:cNvPicPr>
            <p:nvPr userDrawn="1"/>
          </p:nvPicPr>
          <p:blipFill>
            <a:blip r:embed="rId3"/>
            <a:stretch>
              <a:fillRect/>
            </a:stretch>
          </p:blipFill>
          <p:spPr>
            <a:xfrm rot="16200000">
              <a:off x="687922" y="5611176"/>
              <a:ext cx="1000125" cy="1893570"/>
            </a:xfrm>
            <a:prstGeom prst="rect">
              <a:avLst/>
            </a:prstGeom>
          </p:spPr>
        </p:pic>
        <p:pic>
          <p:nvPicPr>
            <p:cNvPr id="20" name="Picture 19">
              <a:extLst>
                <a:ext uri="{FF2B5EF4-FFF2-40B4-BE49-F238E27FC236}">
                  <a16:creationId xmlns:a16="http://schemas.microsoft.com/office/drawing/2014/main" id="{8EEE4F86-B781-184F-B52B-1BC5978A8C87}"/>
                </a:ext>
              </a:extLst>
            </p:cNvPr>
            <p:cNvPicPr>
              <a:picLocks noChangeAspect="1"/>
            </p:cNvPicPr>
            <p:nvPr userDrawn="1"/>
          </p:nvPicPr>
          <p:blipFill>
            <a:blip r:embed="rId4"/>
            <a:stretch>
              <a:fillRect/>
            </a:stretch>
          </p:blipFill>
          <p:spPr>
            <a:xfrm rot="3875334">
              <a:off x="542604" y="2547098"/>
              <a:ext cx="529122" cy="1001804"/>
            </a:xfrm>
            <a:prstGeom prst="rect">
              <a:avLst/>
            </a:prstGeom>
          </p:spPr>
        </p:pic>
        <p:pic>
          <p:nvPicPr>
            <p:cNvPr id="21" name="Picture 20">
              <a:extLst>
                <a:ext uri="{FF2B5EF4-FFF2-40B4-BE49-F238E27FC236}">
                  <a16:creationId xmlns:a16="http://schemas.microsoft.com/office/drawing/2014/main" id="{47385517-E6CE-744D-8AF8-FAD8A1923BD7}"/>
                </a:ext>
              </a:extLst>
            </p:cNvPr>
            <p:cNvPicPr>
              <a:picLocks noChangeAspect="1"/>
            </p:cNvPicPr>
            <p:nvPr userDrawn="1"/>
          </p:nvPicPr>
          <p:blipFill>
            <a:blip r:embed="rId5"/>
            <a:stretch>
              <a:fillRect/>
            </a:stretch>
          </p:blipFill>
          <p:spPr>
            <a:xfrm rot="20695809">
              <a:off x="744067" y="3270043"/>
              <a:ext cx="676692" cy="1740945"/>
            </a:xfrm>
            <a:prstGeom prst="rect">
              <a:avLst/>
            </a:prstGeom>
          </p:spPr>
        </p:pic>
      </p:grpSp>
      <p:pic>
        <p:nvPicPr>
          <p:cNvPr id="2" name="Picture 1">
            <a:extLst>
              <a:ext uri="{FF2B5EF4-FFF2-40B4-BE49-F238E27FC236}">
                <a16:creationId xmlns:a16="http://schemas.microsoft.com/office/drawing/2014/main" id="{91B9D8C3-7AFD-0108-3D54-893AF88E7FD3}"/>
              </a:ext>
            </a:extLst>
          </p:cNvPr>
          <p:cNvPicPr>
            <a:picLocks noChangeAspect="1"/>
          </p:cNvPicPr>
          <p:nvPr userDrawn="1"/>
        </p:nvPicPr>
        <p:blipFill>
          <a:blip r:embed="rId6"/>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1817033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50F00B61-C1FD-B34A-B718-21DA9AE63061}"/>
              </a:ext>
            </a:extLst>
          </p:cNvPr>
          <p:cNvSpPr>
            <a:spLocks noGrp="1"/>
          </p:cNvSpPr>
          <p:nvPr>
            <p:ph type="pic" idx="1"/>
          </p:nvPr>
        </p:nvSpPr>
        <p:spPr>
          <a:xfrm>
            <a:off x="-114304" y="-26160"/>
            <a:ext cx="12418193" cy="6884160"/>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Tree>
    <p:extLst>
      <p:ext uri="{BB962C8B-B14F-4D97-AF65-F5344CB8AC3E}">
        <p14:creationId xmlns:p14="http://schemas.microsoft.com/office/powerpoint/2010/main" val="27579845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Caption -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0F823F-7A35-1341-9D6C-D6E32862FE5A}"/>
              </a:ext>
            </a:extLst>
          </p:cNvPr>
          <p:cNvSpPr>
            <a:spLocks noGrp="1"/>
          </p:cNvSpPr>
          <p:nvPr>
            <p:ph idx="1" hasCustomPrompt="1"/>
          </p:nvPr>
        </p:nvSpPr>
        <p:spPr>
          <a:xfrm>
            <a:off x="4074289" y="446399"/>
            <a:ext cx="7601773" cy="5398952"/>
          </a:xfrm>
        </p:spPr>
        <p:txBody>
          <a:bodyPr numCol="2" spcCol="180000"/>
          <a:lstStyle>
            <a:lvl1pPr marL="0" indent="0">
              <a:spcAft>
                <a:spcPts val="1000"/>
              </a:spcAft>
              <a:buNone/>
              <a:defRPr sz="2400" b="0" i="0">
                <a:latin typeface="Founders Grotesk Regular" panose="020B0503030202060203" pitchFamily="34" charset="77"/>
              </a:defRPr>
            </a:lvl1pPr>
            <a:lvl2pPr marL="914400" marR="0" indent="-457200" algn="l" defTabSz="914400" rtl="0" eaLnBrk="1" fontAlgn="auto" latinLnBrk="0" hangingPunct="1">
              <a:lnSpc>
                <a:spcPct val="120000"/>
              </a:lnSpc>
              <a:spcBef>
                <a:spcPts val="500"/>
              </a:spcBef>
              <a:spcAft>
                <a:spcPts val="1000"/>
              </a:spcAft>
              <a:buClrTx/>
              <a:buSzTx/>
              <a:buFont typeface="Wingdings" pitchFamily="2" charset="2"/>
              <a:buChar char="§"/>
              <a:tabLst/>
              <a:defRPr sz="2800" b="0" i="0">
                <a:latin typeface="Founders Grotesk Regular" panose="020B0503030202060203" pitchFamily="34" charset="77"/>
              </a:defRPr>
            </a:lvl2pPr>
            <a:lvl3pPr marL="1371600" marR="0" indent="-457200" algn="l" defTabSz="914400" rtl="0" eaLnBrk="1" fontAlgn="auto" latinLnBrk="0" hangingPunct="1">
              <a:lnSpc>
                <a:spcPct val="120000"/>
              </a:lnSpc>
              <a:spcBef>
                <a:spcPts val="500"/>
              </a:spcBef>
              <a:spcAft>
                <a:spcPts val="1000"/>
              </a:spcAft>
              <a:buClrTx/>
              <a:buSzTx/>
              <a:buFont typeface="Wingdings" pitchFamily="2" charset="2"/>
              <a:buChar char="§"/>
              <a:tabLst/>
              <a:defRPr sz="2400" b="0" i="0">
                <a:latin typeface="Founders Grotesk Regular" panose="020B0503030202060203" pitchFamily="34" charset="77"/>
              </a:defRPr>
            </a:lvl3pPr>
            <a:lvl4pPr marL="1371600" marR="0" indent="0" algn="l" defTabSz="914400" rtl="0" eaLnBrk="1" fontAlgn="auto" latinLnBrk="0" hangingPunct="1">
              <a:lnSpc>
                <a:spcPct val="120000"/>
              </a:lnSpc>
              <a:spcBef>
                <a:spcPts val="500"/>
              </a:spcBef>
              <a:spcAft>
                <a:spcPts val="1000"/>
              </a:spcAft>
              <a:buClrTx/>
              <a:buSzTx/>
              <a:buFont typeface="Wingdings" pitchFamily="2" charset="2"/>
              <a:buNone/>
              <a:tabLst/>
              <a:defRPr sz="2000" b="0" i="0">
                <a:latin typeface="Founders Grotesk Regular" panose="020B0503030202060203" pitchFamily="34" charset="77"/>
              </a:defRPr>
            </a:lvl4pPr>
            <a:lvl5pPr marL="2171700" marR="0" indent="-342900" algn="l" defTabSz="914400" rtl="0" eaLnBrk="1" fontAlgn="auto" latinLnBrk="0" hangingPunct="1">
              <a:lnSpc>
                <a:spcPct val="120000"/>
              </a:lnSpc>
              <a:spcBef>
                <a:spcPts val="500"/>
              </a:spcBef>
              <a:spcAft>
                <a:spcPts val="1000"/>
              </a:spcAft>
              <a:buClrTx/>
              <a:buSzTx/>
              <a:buFont typeface="Wingdings" pitchFamily="2" charset="2"/>
              <a:buChar char="§"/>
              <a:tabLst/>
              <a:defRPr sz="2000" b="0" i="0">
                <a:latin typeface="Founders Grotesk Regular" panose="020B0503030202060203" pitchFamily="34" charset="77"/>
              </a:defRPr>
            </a:lvl5pPr>
            <a:lvl6pPr marL="2514600" marR="0" indent="-342900" algn="l" defTabSz="914400" rtl="0" eaLnBrk="1" fontAlgn="auto" latinLnBrk="0" hangingPunct="1">
              <a:lnSpc>
                <a:spcPct val="90000"/>
              </a:lnSpc>
              <a:spcBef>
                <a:spcPts val="500"/>
              </a:spcBef>
              <a:spcAft>
                <a:spcPts val="1000"/>
              </a:spcAft>
              <a:buClrTx/>
              <a:buSzTx/>
              <a:buFont typeface="Wingdings" pitchFamily="2" charset="2"/>
              <a:buChar char="§"/>
              <a:tabLst/>
              <a:defRPr sz="2000" b="0" i="0">
                <a:latin typeface="Founders Grotesk Regular" panose="020B0503030202060203" pitchFamily="34" charset="77"/>
              </a:defRPr>
            </a:lvl6pPr>
            <a:lvl7pPr>
              <a:defRPr sz="2000"/>
            </a:lvl7pPr>
            <a:lvl8pPr>
              <a:defRPr sz="2000"/>
            </a:lvl8pPr>
            <a:lvl9pPr>
              <a:defRPr sz="2000"/>
            </a:lvl9pPr>
          </a:lstStyle>
          <a:p>
            <a:r>
              <a:rPr lang="en-US" altLang="zh-TW" dirty="0"/>
              <a:t>Level 1. There are six levels of text styles, use ‘Increase/Decrease List Level’ move through the styles.</a:t>
            </a:r>
          </a:p>
          <a:p>
            <a:pPr marL="914400" marR="0" lvl="1" indent="-457200" algn="l" defTabSz="914400" rtl="0" eaLnBrk="1" fontAlgn="auto" latinLnBrk="0" hangingPunct="1">
              <a:lnSpc>
                <a:spcPct val="120000"/>
              </a:lnSpc>
              <a:spcBef>
                <a:spcPts val="500"/>
              </a:spcBef>
              <a:spcAft>
                <a:spcPts val="0"/>
              </a:spcAft>
              <a:buClrTx/>
              <a:buSzTx/>
              <a:buFont typeface="Wingdings" pitchFamily="2" charset="2"/>
              <a:buChar char="§"/>
              <a:tabLst/>
              <a:defRPr/>
            </a:pPr>
            <a:r>
              <a:rPr kumimoji="0" lang="en-US" altLang="zh-TW" sz="28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2</a:t>
            </a:r>
          </a:p>
          <a:p>
            <a:pPr marL="1371600" marR="0" lvl="2" indent="-457200" algn="l" defTabSz="914400" rtl="0" eaLnBrk="1" fontAlgn="auto" latinLnBrk="0" hangingPunct="1">
              <a:lnSpc>
                <a:spcPct val="120000"/>
              </a:lnSpc>
              <a:spcBef>
                <a:spcPts val="500"/>
              </a:spcBef>
              <a:spcAft>
                <a:spcPts val="0"/>
              </a:spcAft>
              <a:buClrTx/>
              <a:buSzTx/>
              <a:buFont typeface="Wingdings" pitchFamily="2" charset="2"/>
              <a:buChar char="§"/>
              <a:tabLst/>
              <a:defRPr/>
            </a:pPr>
            <a:r>
              <a:rPr kumimoji="0" lang="en-US" altLang="zh-TW" sz="24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3</a:t>
            </a:r>
          </a:p>
          <a:p>
            <a:pPr marL="1714500" marR="0" lvl="3" indent="-342900" algn="l" defTabSz="914400" rtl="0" eaLnBrk="1" fontAlgn="auto" latinLnBrk="0" hangingPunct="1">
              <a:lnSpc>
                <a:spcPct val="120000"/>
              </a:lnSpc>
              <a:spcBef>
                <a:spcPts val="500"/>
              </a:spcBef>
              <a:spcAft>
                <a:spcPts val="0"/>
              </a:spcAft>
              <a:buClrTx/>
              <a:buSzTx/>
              <a:buFont typeface="Wingdings" pitchFamily="2" charset="2"/>
              <a:buChar char="§"/>
              <a:tabLst/>
              <a:defRPr/>
            </a:pPr>
            <a:r>
              <a:rPr kumimoji="0" lang="en-US" altLang="zh-TW" sz="16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4</a:t>
            </a:r>
          </a:p>
          <a:p>
            <a:pPr marL="2171700" marR="0" lvl="4" indent="-342900" algn="l" defTabSz="914400" rtl="0" eaLnBrk="1" fontAlgn="auto" latinLnBrk="0" hangingPunct="1">
              <a:lnSpc>
                <a:spcPct val="120000"/>
              </a:lnSpc>
              <a:spcBef>
                <a:spcPts val="500"/>
              </a:spcBef>
              <a:spcAft>
                <a:spcPts val="0"/>
              </a:spcAft>
              <a:buClrTx/>
              <a:buSzTx/>
              <a:buFont typeface="Wingdings" pitchFamily="2" charset="2"/>
              <a:buChar char="§"/>
              <a:tabLst/>
              <a:defRPr/>
            </a:pPr>
            <a:r>
              <a:rPr kumimoji="0" lang="en-US" altLang="zh-TW" sz="14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5</a:t>
            </a:r>
          </a:p>
          <a:p>
            <a:pPr marL="2514600" marR="0" lvl="5" indent="-3429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en-GB" sz="12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6</a:t>
            </a:r>
          </a:p>
        </p:txBody>
      </p:sp>
      <p:sp>
        <p:nvSpPr>
          <p:cNvPr id="18" name="Title 1">
            <a:extLst>
              <a:ext uri="{FF2B5EF4-FFF2-40B4-BE49-F238E27FC236}">
                <a16:creationId xmlns:a16="http://schemas.microsoft.com/office/drawing/2014/main" id="{8D045F8B-093A-6649-81C1-A61D1887FC88}"/>
              </a:ext>
            </a:extLst>
          </p:cNvPr>
          <p:cNvSpPr>
            <a:spLocks noGrp="1"/>
          </p:cNvSpPr>
          <p:nvPr>
            <p:ph type="title" hasCustomPrompt="1"/>
          </p:nvPr>
        </p:nvSpPr>
        <p:spPr>
          <a:xfrm>
            <a:off x="446488" y="482185"/>
            <a:ext cx="3350008" cy="3906641"/>
          </a:xfrm>
        </p:spPr>
        <p:txBody>
          <a:bodyPr anchor="t"/>
          <a:lstStyle>
            <a:lvl1pPr>
              <a:lnSpc>
                <a:spcPct val="110000"/>
              </a:lnSpc>
              <a:spcAft>
                <a:spcPts val="1000"/>
              </a:spcAft>
              <a:defRPr sz="2000" b="0" i="0" cap="none" baseline="0">
                <a:latin typeface="Founders Grotesk Regular" panose="020B0503030202060203" pitchFamily="34" charset="77"/>
              </a:defRPr>
            </a:lvl1pPr>
          </a:lstStyle>
          <a:p>
            <a:pPr lvl="0"/>
            <a:r>
              <a:rPr lang="en-GB" dirty="0"/>
              <a:t>Click to edit Master text styles</a:t>
            </a:r>
          </a:p>
        </p:txBody>
      </p:sp>
      <p:sp>
        <p:nvSpPr>
          <p:cNvPr id="20" name="Text Placeholder 2">
            <a:extLst>
              <a:ext uri="{FF2B5EF4-FFF2-40B4-BE49-F238E27FC236}">
                <a16:creationId xmlns:a16="http://schemas.microsoft.com/office/drawing/2014/main" id="{6C88668A-E023-F14F-B1E1-67DB0DFEAAF2}"/>
              </a:ext>
            </a:extLst>
          </p:cNvPr>
          <p:cNvSpPr>
            <a:spLocks noGrp="1"/>
          </p:cNvSpPr>
          <p:nvPr>
            <p:ph type="body" idx="28"/>
          </p:nvPr>
        </p:nvSpPr>
        <p:spPr>
          <a:xfrm>
            <a:off x="433704" y="2590694"/>
            <a:ext cx="3362792" cy="3494190"/>
          </a:xfrm>
        </p:spPr>
        <p:txBody>
          <a:bodyPr anchor="t"/>
          <a:lstStyle>
            <a:lvl1pPr marL="0" indent="0" algn="l">
              <a:buNone/>
              <a:defRPr sz="2000" b="0" i="0">
                <a:latin typeface="Founders Grotesk Regular"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Oval 3">
            <a:extLst>
              <a:ext uri="{FF2B5EF4-FFF2-40B4-BE49-F238E27FC236}">
                <a16:creationId xmlns:a16="http://schemas.microsoft.com/office/drawing/2014/main" id="{99A14B06-1269-087E-3403-8FC69E1E1325}"/>
              </a:ext>
            </a:extLst>
          </p:cNvPr>
          <p:cNvSpPr/>
          <p:nvPr userDrawn="1"/>
        </p:nvSpPr>
        <p:spPr>
          <a:xfrm>
            <a:off x="-867385" y="5818666"/>
            <a:ext cx="2078668" cy="20786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BA9CB07-2136-AC89-5CCA-FA5AED8F8BC2}"/>
              </a:ext>
            </a:extLst>
          </p:cNvPr>
          <p:cNvSpPr/>
          <p:nvPr userDrawn="1"/>
        </p:nvSpPr>
        <p:spPr>
          <a:xfrm>
            <a:off x="1211283" y="6284738"/>
            <a:ext cx="1211526" cy="12115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8D45017-E0F8-AE6E-A885-0E36226E0A47}"/>
              </a:ext>
            </a:extLst>
          </p:cNvPr>
          <p:cNvPicPr>
            <a:picLocks noChangeAspect="1"/>
          </p:cNvPicPr>
          <p:nvPr userDrawn="1"/>
        </p:nvPicPr>
        <p:blipFill>
          <a:blip r:embed="rId2"/>
          <a:stretch>
            <a:fillRect/>
          </a:stretch>
        </p:blipFill>
        <p:spPr>
          <a:xfrm rot="1471850">
            <a:off x="11228499" y="6061338"/>
            <a:ext cx="1059594" cy="2006164"/>
          </a:xfrm>
          <a:prstGeom prst="rect">
            <a:avLst/>
          </a:prstGeom>
        </p:spPr>
      </p:pic>
      <p:sp>
        <p:nvSpPr>
          <p:cNvPr id="7" name="Slide Number Placeholder 6">
            <a:extLst>
              <a:ext uri="{FF2B5EF4-FFF2-40B4-BE49-F238E27FC236}">
                <a16:creationId xmlns:a16="http://schemas.microsoft.com/office/drawing/2014/main" id="{63563C2F-38D0-7F43-AFA5-AAFA66B1B2FC}"/>
              </a:ext>
            </a:extLst>
          </p:cNvPr>
          <p:cNvSpPr>
            <a:spLocks noGrp="1"/>
          </p:cNvSpPr>
          <p:nvPr>
            <p:ph type="sldNum" sz="quarter" idx="12"/>
          </p:nvPr>
        </p:nvSpPr>
        <p:spPr>
          <a:xfrm>
            <a:off x="433704" y="6356350"/>
            <a:ext cx="669235" cy="365125"/>
          </a:xfrm>
        </p:spPr>
        <p:txBody>
          <a:bodyPr/>
          <a:lstStyle/>
          <a:p>
            <a:fld id="{DAD6C80F-093D-CA46-A154-17E9273E7A32}" type="slidenum">
              <a:rPr lang="en-US" smtClean="0"/>
              <a:t>‹#›</a:t>
            </a:fld>
            <a:endParaRPr lang="en-US"/>
          </a:p>
        </p:txBody>
      </p:sp>
    </p:spTree>
    <p:extLst>
      <p:ext uri="{BB962C8B-B14F-4D97-AF65-F5344CB8AC3E}">
        <p14:creationId xmlns:p14="http://schemas.microsoft.com/office/powerpoint/2010/main" val="1375680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2" name="Content Placeholder 2">
            <a:extLst>
              <a:ext uri="{FF2B5EF4-FFF2-40B4-BE49-F238E27FC236}">
                <a16:creationId xmlns:a16="http://schemas.microsoft.com/office/drawing/2014/main" id="{BA952EC4-4DF6-E147-81E7-C69A6CD85040}"/>
              </a:ext>
            </a:extLst>
          </p:cNvPr>
          <p:cNvSpPr>
            <a:spLocks noGrp="1"/>
          </p:cNvSpPr>
          <p:nvPr>
            <p:ph idx="1" hasCustomPrompt="1"/>
          </p:nvPr>
        </p:nvSpPr>
        <p:spPr>
          <a:xfrm>
            <a:off x="4074289" y="1268413"/>
            <a:ext cx="7601773" cy="4678538"/>
          </a:xfrm>
        </p:spPr>
        <p:txBody>
          <a:bodyPr/>
          <a:lstStyle>
            <a:lvl1pPr marL="0" indent="0">
              <a:buNone/>
              <a:defRPr sz="2400" b="0" i="0">
                <a:latin typeface="Founders Grotesk Regular" panose="020B0503030202060203" pitchFamily="34" charset="77"/>
              </a:defRPr>
            </a:lvl1pPr>
            <a:lvl2pPr marL="914400" marR="0" indent="-457200" algn="l" defTabSz="914400" rtl="0" eaLnBrk="1" fontAlgn="auto" latinLnBrk="0" hangingPunct="1">
              <a:lnSpc>
                <a:spcPct val="120000"/>
              </a:lnSpc>
              <a:spcBef>
                <a:spcPts val="500"/>
              </a:spcBef>
              <a:spcAft>
                <a:spcPts val="0"/>
              </a:spcAft>
              <a:buClrTx/>
              <a:buSzTx/>
              <a:buFont typeface="Wingdings" pitchFamily="2" charset="2"/>
              <a:buChar char="§"/>
              <a:tabLst/>
              <a:defRPr sz="2800" b="0" i="0">
                <a:latin typeface="Founders Grotesk Regular" panose="020B0503030202060203" pitchFamily="34" charset="77"/>
              </a:defRPr>
            </a:lvl2pPr>
            <a:lvl3pPr marL="1371600" marR="0" indent="-457200" algn="l" defTabSz="914400" rtl="0" eaLnBrk="1" fontAlgn="auto" latinLnBrk="0" hangingPunct="1">
              <a:lnSpc>
                <a:spcPct val="120000"/>
              </a:lnSpc>
              <a:spcBef>
                <a:spcPts val="500"/>
              </a:spcBef>
              <a:spcAft>
                <a:spcPts val="0"/>
              </a:spcAft>
              <a:buClrTx/>
              <a:buSzTx/>
              <a:buFont typeface="Wingdings" pitchFamily="2" charset="2"/>
              <a:buChar char="§"/>
              <a:tabLst/>
              <a:defRPr sz="2400" b="0" i="0">
                <a:latin typeface="Founders Grotesk Regular" panose="020B0503030202060203" pitchFamily="34" charset="77"/>
              </a:defRPr>
            </a:lvl3pPr>
            <a:lvl4pPr marL="1371600" marR="0" indent="0" algn="l" defTabSz="914400" rtl="0" eaLnBrk="1" fontAlgn="auto" latinLnBrk="0" hangingPunct="1">
              <a:lnSpc>
                <a:spcPct val="120000"/>
              </a:lnSpc>
              <a:spcBef>
                <a:spcPts val="500"/>
              </a:spcBef>
              <a:spcAft>
                <a:spcPts val="0"/>
              </a:spcAft>
              <a:buClrTx/>
              <a:buSzTx/>
              <a:buFont typeface="Wingdings" pitchFamily="2" charset="2"/>
              <a:buNone/>
              <a:tabLst/>
              <a:defRPr sz="2000" b="0" i="0">
                <a:latin typeface="Founders Grotesk Regular" panose="020B0503030202060203" pitchFamily="34" charset="77"/>
              </a:defRPr>
            </a:lvl4pPr>
            <a:lvl5pPr marL="2171700" marR="0" indent="-342900" algn="l" defTabSz="914400" rtl="0" eaLnBrk="1" fontAlgn="auto" latinLnBrk="0" hangingPunct="1">
              <a:lnSpc>
                <a:spcPct val="120000"/>
              </a:lnSpc>
              <a:spcBef>
                <a:spcPts val="500"/>
              </a:spcBef>
              <a:spcAft>
                <a:spcPts val="0"/>
              </a:spcAft>
              <a:buClrTx/>
              <a:buSzTx/>
              <a:buFont typeface="Wingdings" pitchFamily="2" charset="2"/>
              <a:buChar char="§"/>
              <a:tabLst/>
              <a:defRPr sz="2000" b="0" i="0">
                <a:latin typeface="Founders Grotesk Regular" panose="020B0503030202060203" pitchFamily="34" charset="77"/>
              </a:defRPr>
            </a:lvl5pPr>
            <a:lvl6pPr marL="25146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2000" b="0" i="0">
                <a:latin typeface="Founders Grotesk Regular" panose="020B0503030202060203" pitchFamily="34" charset="77"/>
              </a:defRPr>
            </a:lvl6pPr>
            <a:lvl7pPr>
              <a:defRPr sz="2000"/>
            </a:lvl7pPr>
            <a:lvl8pPr>
              <a:defRPr sz="2000"/>
            </a:lvl8pPr>
            <a:lvl9pPr>
              <a:defRPr sz="2000"/>
            </a:lvl9pPr>
          </a:lstStyle>
          <a:p>
            <a:r>
              <a:rPr lang="en-US" altLang="zh-TW" dirty="0"/>
              <a:t>Level 1. There are six levels of text styles, use ‘Increase/Decrease List Level’ move through the styles.</a:t>
            </a:r>
          </a:p>
          <a:p>
            <a:pPr marL="914400" marR="0" lvl="1" indent="-457200" algn="l" defTabSz="914400" rtl="0" eaLnBrk="1" fontAlgn="auto" latinLnBrk="0" hangingPunct="1">
              <a:lnSpc>
                <a:spcPct val="120000"/>
              </a:lnSpc>
              <a:spcBef>
                <a:spcPts val="500"/>
              </a:spcBef>
              <a:spcAft>
                <a:spcPts val="0"/>
              </a:spcAft>
              <a:buClrTx/>
              <a:buSzTx/>
              <a:buFont typeface="Wingdings" pitchFamily="2" charset="2"/>
              <a:buChar char="§"/>
              <a:tabLst/>
              <a:defRPr/>
            </a:pPr>
            <a:r>
              <a:rPr kumimoji="0" lang="en-US" altLang="zh-TW" sz="28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2</a:t>
            </a:r>
          </a:p>
          <a:p>
            <a:pPr marL="1371600" marR="0" lvl="2" indent="-457200" algn="l" defTabSz="914400" rtl="0" eaLnBrk="1" fontAlgn="auto" latinLnBrk="0" hangingPunct="1">
              <a:lnSpc>
                <a:spcPct val="120000"/>
              </a:lnSpc>
              <a:spcBef>
                <a:spcPts val="500"/>
              </a:spcBef>
              <a:spcAft>
                <a:spcPts val="0"/>
              </a:spcAft>
              <a:buClrTx/>
              <a:buSzTx/>
              <a:buFont typeface="Wingdings" pitchFamily="2" charset="2"/>
              <a:buChar char="§"/>
              <a:tabLst/>
              <a:defRPr/>
            </a:pPr>
            <a:r>
              <a:rPr kumimoji="0" lang="en-US" altLang="zh-TW" sz="24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3</a:t>
            </a:r>
          </a:p>
          <a:p>
            <a:pPr marL="1714500" marR="0" lvl="3" indent="-342900" algn="l" defTabSz="914400" rtl="0" eaLnBrk="1" fontAlgn="auto" latinLnBrk="0" hangingPunct="1">
              <a:lnSpc>
                <a:spcPct val="120000"/>
              </a:lnSpc>
              <a:spcBef>
                <a:spcPts val="500"/>
              </a:spcBef>
              <a:spcAft>
                <a:spcPts val="0"/>
              </a:spcAft>
              <a:buClrTx/>
              <a:buSzTx/>
              <a:buFont typeface="Wingdings" pitchFamily="2" charset="2"/>
              <a:buChar char="§"/>
              <a:tabLst/>
              <a:defRPr/>
            </a:pPr>
            <a:r>
              <a:rPr kumimoji="0" lang="en-US" altLang="zh-TW" sz="16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4</a:t>
            </a:r>
          </a:p>
          <a:p>
            <a:pPr marL="2171700" marR="0" lvl="4" indent="-342900" algn="l" defTabSz="914400" rtl="0" eaLnBrk="1" fontAlgn="auto" latinLnBrk="0" hangingPunct="1">
              <a:lnSpc>
                <a:spcPct val="120000"/>
              </a:lnSpc>
              <a:spcBef>
                <a:spcPts val="500"/>
              </a:spcBef>
              <a:spcAft>
                <a:spcPts val="0"/>
              </a:spcAft>
              <a:buClrTx/>
              <a:buSzTx/>
              <a:buFont typeface="Wingdings" pitchFamily="2" charset="2"/>
              <a:buChar char="§"/>
              <a:tabLst/>
              <a:defRPr/>
            </a:pPr>
            <a:r>
              <a:rPr kumimoji="0" lang="en-US" altLang="zh-TW" sz="14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5</a:t>
            </a:r>
          </a:p>
          <a:p>
            <a:pPr marL="2514600" marR="0" lvl="5" indent="-3429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en-GB" sz="12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6</a:t>
            </a:r>
          </a:p>
        </p:txBody>
      </p:sp>
      <p:sp>
        <p:nvSpPr>
          <p:cNvPr id="2" name="Oval 1">
            <a:extLst>
              <a:ext uri="{FF2B5EF4-FFF2-40B4-BE49-F238E27FC236}">
                <a16:creationId xmlns:a16="http://schemas.microsoft.com/office/drawing/2014/main" id="{F2FE679E-ABB5-34FD-A28F-A9B7A580F150}"/>
              </a:ext>
            </a:extLst>
          </p:cNvPr>
          <p:cNvSpPr/>
          <p:nvPr userDrawn="1"/>
        </p:nvSpPr>
        <p:spPr>
          <a:xfrm>
            <a:off x="-867385" y="5818666"/>
            <a:ext cx="2078668" cy="20786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17F7E61-E1ED-5582-DD90-9285D521753E}"/>
              </a:ext>
            </a:extLst>
          </p:cNvPr>
          <p:cNvSpPr/>
          <p:nvPr userDrawn="1"/>
        </p:nvSpPr>
        <p:spPr>
          <a:xfrm>
            <a:off x="1211283" y="6284738"/>
            <a:ext cx="1211526" cy="12115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964401D-DEA2-8AF9-B0F4-5989E4590D74}"/>
              </a:ext>
            </a:extLst>
          </p:cNvPr>
          <p:cNvPicPr>
            <a:picLocks noChangeAspect="1"/>
          </p:cNvPicPr>
          <p:nvPr userDrawn="1"/>
        </p:nvPicPr>
        <p:blipFill>
          <a:blip r:embed="rId2"/>
          <a:stretch>
            <a:fillRect/>
          </a:stretch>
        </p:blipFill>
        <p:spPr>
          <a:xfrm rot="1471850">
            <a:off x="11175520" y="5961030"/>
            <a:ext cx="1165553" cy="2206780"/>
          </a:xfrm>
          <a:prstGeom prst="rect">
            <a:avLst/>
          </a:prstGeom>
        </p:spPr>
      </p:pic>
      <p:sp>
        <p:nvSpPr>
          <p:cNvPr id="7" name="Slide Number Placeholder 6">
            <a:extLst>
              <a:ext uri="{FF2B5EF4-FFF2-40B4-BE49-F238E27FC236}">
                <a16:creationId xmlns:a16="http://schemas.microsoft.com/office/drawing/2014/main" id="{63563C2F-38D0-7F43-AFA5-AAFA66B1B2FC}"/>
              </a:ext>
            </a:extLst>
          </p:cNvPr>
          <p:cNvSpPr>
            <a:spLocks noGrp="1"/>
          </p:cNvSpPr>
          <p:nvPr>
            <p:ph type="sldNum" sz="quarter" idx="12"/>
          </p:nvPr>
        </p:nvSpPr>
        <p:spPr>
          <a:xfrm>
            <a:off x="446488" y="6356350"/>
            <a:ext cx="669235" cy="365125"/>
          </a:xfrm>
        </p:spPr>
        <p:txBody>
          <a:bodyPr/>
          <a:lstStyle/>
          <a:p>
            <a:fld id="{DAD6C80F-093D-CA46-A154-17E9273E7A32}" type="slidenum">
              <a:rPr lang="en-US" smtClean="0"/>
              <a:t>‹#›</a:t>
            </a:fld>
            <a:endParaRPr lang="en-US"/>
          </a:p>
        </p:txBody>
      </p:sp>
      <p:sp>
        <p:nvSpPr>
          <p:cNvPr id="5" name="Title 1">
            <a:extLst>
              <a:ext uri="{FF2B5EF4-FFF2-40B4-BE49-F238E27FC236}">
                <a16:creationId xmlns:a16="http://schemas.microsoft.com/office/drawing/2014/main" id="{C5285960-BB1E-A0A7-317F-139D44AD687E}"/>
              </a:ext>
            </a:extLst>
          </p:cNvPr>
          <p:cNvSpPr>
            <a:spLocks noGrp="1"/>
          </p:cNvSpPr>
          <p:nvPr>
            <p:ph type="title" hasCustomPrompt="1"/>
          </p:nvPr>
        </p:nvSpPr>
        <p:spPr>
          <a:xfrm>
            <a:off x="446488" y="482185"/>
            <a:ext cx="3350008" cy="3906641"/>
          </a:xfrm>
        </p:spPr>
        <p:txBody>
          <a:bodyPr anchor="t"/>
          <a:lstStyle>
            <a:lvl1pPr>
              <a:lnSpc>
                <a:spcPct val="110000"/>
              </a:lnSpc>
              <a:spcAft>
                <a:spcPts val="1000"/>
              </a:spcAft>
              <a:defRPr sz="2000" b="0" i="0" cap="none" baseline="0">
                <a:latin typeface="Founders Grotesk Regular" panose="020B0503030202060203" pitchFamily="34" charset="77"/>
              </a:defRPr>
            </a:lvl1pPr>
          </a:lstStyle>
          <a:p>
            <a:pPr lvl="0"/>
            <a:r>
              <a:rPr lang="en-GB" dirty="0"/>
              <a:t>Click to edit Master text styles</a:t>
            </a:r>
          </a:p>
        </p:txBody>
      </p:sp>
      <p:sp>
        <p:nvSpPr>
          <p:cNvPr id="6" name="Text Placeholder 2">
            <a:extLst>
              <a:ext uri="{FF2B5EF4-FFF2-40B4-BE49-F238E27FC236}">
                <a16:creationId xmlns:a16="http://schemas.microsoft.com/office/drawing/2014/main" id="{A9491872-968D-887B-07D9-355FEE154C7F}"/>
              </a:ext>
            </a:extLst>
          </p:cNvPr>
          <p:cNvSpPr>
            <a:spLocks noGrp="1"/>
          </p:cNvSpPr>
          <p:nvPr>
            <p:ph type="body" idx="28"/>
          </p:nvPr>
        </p:nvSpPr>
        <p:spPr>
          <a:xfrm>
            <a:off x="433704" y="2590694"/>
            <a:ext cx="3362792" cy="3494190"/>
          </a:xfrm>
        </p:spPr>
        <p:txBody>
          <a:bodyPr anchor="t"/>
          <a:lstStyle>
            <a:lvl1pPr marL="0" indent="0" algn="l">
              <a:buNone/>
              <a:defRPr sz="2000" b="0" i="0">
                <a:latin typeface="Founders Grotesk Regular"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4221168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3563C2F-38D0-7F43-AFA5-AAFA66B1B2FC}"/>
              </a:ext>
            </a:extLst>
          </p:cNvPr>
          <p:cNvSpPr>
            <a:spLocks noGrp="1"/>
          </p:cNvSpPr>
          <p:nvPr>
            <p:ph type="sldNum" sz="quarter" idx="12"/>
          </p:nvPr>
        </p:nvSpPr>
        <p:spPr/>
        <p:txBody>
          <a:bodyPr/>
          <a:lstStyle/>
          <a:p>
            <a:fld id="{DAD6C80F-093D-CA46-A154-17E9273E7A32}" type="slidenum">
              <a:rPr lang="en-US" smtClean="0"/>
              <a:t>‹#›</a:t>
            </a:fld>
            <a:endParaRPr lang="en-US" dirty="0"/>
          </a:p>
        </p:txBody>
      </p:sp>
      <p:pic>
        <p:nvPicPr>
          <p:cNvPr id="8" name="Picture 7">
            <a:extLst>
              <a:ext uri="{FF2B5EF4-FFF2-40B4-BE49-F238E27FC236}">
                <a16:creationId xmlns:a16="http://schemas.microsoft.com/office/drawing/2014/main" id="{E99C2AD3-8B0C-3042-AE6D-2578173DCFC7}"/>
              </a:ext>
            </a:extLst>
          </p:cNvPr>
          <p:cNvPicPr>
            <a:picLocks noChangeAspect="1"/>
          </p:cNvPicPr>
          <p:nvPr userDrawn="1"/>
        </p:nvPicPr>
        <p:blipFill>
          <a:blip r:embed="rId2"/>
          <a:stretch>
            <a:fillRect/>
          </a:stretch>
        </p:blipFill>
        <p:spPr>
          <a:xfrm rot="16200000">
            <a:off x="-657378" y="5390865"/>
            <a:ext cx="1957162" cy="1030819"/>
          </a:xfrm>
          <a:prstGeom prst="rect">
            <a:avLst/>
          </a:prstGeom>
        </p:spPr>
      </p:pic>
      <p:pic>
        <p:nvPicPr>
          <p:cNvPr id="9" name="Picture 8">
            <a:extLst>
              <a:ext uri="{FF2B5EF4-FFF2-40B4-BE49-F238E27FC236}">
                <a16:creationId xmlns:a16="http://schemas.microsoft.com/office/drawing/2014/main" id="{FD8DE3A9-9196-CF4B-B34B-81C07F56AD17}"/>
              </a:ext>
            </a:extLst>
          </p:cNvPr>
          <p:cNvPicPr>
            <a:picLocks noChangeAspect="1"/>
          </p:cNvPicPr>
          <p:nvPr userDrawn="1"/>
        </p:nvPicPr>
        <p:blipFill>
          <a:blip r:embed="rId3"/>
          <a:stretch>
            <a:fillRect/>
          </a:stretch>
        </p:blipFill>
        <p:spPr>
          <a:xfrm rot="16200000">
            <a:off x="0" y="4211738"/>
            <a:ext cx="878407" cy="878407"/>
          </a:xfrm>
          <a:prstGeom prst="rect">
            <a:avLst/>
          </a:prstGeom>
        </p:spPr>
      </p:pic>
      <p:sp>
        <p:nvSpPr>
          <p:cNvPr id="12" name="Content Placeholder 2">
            <a:extLst>
              <a:ext uri="{FF2B5EF4-FFF2-40B4-BE49-F238E27FC236}">
                <a16:creationId xmlns:a16="http://schemas.microsoft.com/office/drawing/2014/main" id="{8008F11C-D4AC-D045-B18C-AC3E15A35608}"/>
              </a:ext>
            </a:extLst>
          </p:cNvPr>
          <p:cNvSpPr>
            <a:spLocks noGrp="1"/>
          </p:cNvSpPr>
          <p:nvPr>
            <p:ph idx="1" hasCustomPrompt="1"/>
          </p:nvPr>
        </p:nvSpPr>
        <p:spPr>
          <a:xfrm>
            <a:off x="4074289" y="1268413"/>
            <a:ext cx="7601773" cy="4678538"/>
          </a:xfrm>
        </p:spPr>
        <p:txBody>
          <a:bodyPr/>
          <a:lstStyle>
            <a:lvl1pPr marL="0" indent="0">
              <a:buNone/>
              <a:defRPr sz="2400" b="0" i="0">
                <a:latin typeface="Founders Grotesk Regular" panose="020B0503030202060203" pitchFamily="34" charset="77"/>
              </a:defRPr>
            </a:lvl1pPr>
            <a:lvl2pPr marL="914400" marR="0" indent="-457200" algn="l" defTabSz="914400" rtl="0" eaLnBrk="1" fontAlgn="auto" latinLnBrk="0" hangingPunct="1">
              <a:lnSpc>
                <a:spcPct val="120000"/>
              </a:lnSpc>
              <a:spcBef>
                <a:spcPts val="500"/>
              </a:spcBef>
              <a:spcAft>
                <a:spcPts val="0"/>
              </a:spcAft>
              <a:buClrTx/>
              <a:buSzTx/>
              <a:buFont typeface="Wingdings" pitchFamily="2" charset="2"/>
              <a:buChar char="§"/>
              <a:tabLst/>
              <a:defRPr sz="2800" b="0" i="0">
                <a:latin typeface="Founders Grotesk Regular" panose="020B0503030202060203" pitchFamily="34" charset="77"/>
              </a:defRPr>
            </a:lvl2pPr>
            <a:lvl3pPr marL="1371600" marR="0" indent="-457200" algn="l" defTabSz="914400" rtl="0" eaLnBrk="1" fontAlgn="auto" latinLnBrk="0" hangingPunct="1">
              <a:lnSpc>
                <a:spcPct val="120000"/>
              </a:lnSpc>
              <a:spcBef>
                <a:spcPts val="500"/>
              </a:spcBef>
              <a:spcAft>
                <a:spcPts val="0"/>
              </a:spcAft>
              <a:buClrTx/>
              <a:buSzTx/>
              <a:buFont typeface="Wingdings" pitchFamily="2" charset="2"/>
              <a:buChar char="§"/>
              <a:tabLst/>
              <a:defRPr sz="2400" b="0" i="0">
                <a:latin typeface="Founders Grotesk Regular" panose="020B0503030202060203" pitchFamily="34" charset="77"/>
              </a:defRPr>
            </a:lvl3pPr>
            <a:lvl4pPr marL="1371600" marR="0" indent="0" algn="l" defTabSz="914400" rtl="0" eaLnBrk="1" fontAlgn="auto" latinLnBrk="0" hangingPunct="1">
              <a:lnSpc>
                <a:spcPct val="120000"/>
              </a:lnSpc>
              <a:spcBef>
                <a:spcPts val="500"/>
              </a:spcBef>
              <a:spcAft>
                <a:spcPts val="0"/>
              </a:spcAft>
              <a:buClrTx/>
              <a:buSzTx/>
              <a:buFont typeface="Wingdings" pitchFamily="2" charset="2"/>
              <a:buNone/>
              <a:tabLst/>
              <a:defRPr sz="2000" b="0" i="0">
                <a:latin typeface="Founders Grotesk Regular" panose="020B0503030202060203" pitchFamily="34" charset="77"/>
              </a:defRPr>
            </a:lvl4pPr>
            <a:lvl5pPr marL="2171700" marR="0" indent="-342900" algn="l" defTabSz="914400" rtl="0" eaLnBrk="1" fontAlgn="auto" latinLnBrk="0" hangingPunct="1">
              <a:lnSpc>
                <a:spcPct val="120000"/>
              </a:lnSpc>
              <a:spcBef>
                <a:spcPts val="500"/>
              </a:spcBef>
              <a:spcAft>
                <a:spcPts val="0"/>
              </a:spcAft>
              <a:buClrTx/>
              <a:buSzTx/>
              <a:buFont typeface="Wingdings" pitchFamily="2" charset="2"/>
              <a:buChar char="§"/>
              <a:tabLst/>
              <a:defRPr sz="2000" b="0" i="0">
                <a:latin typeface="Founders Grotesk Regular" panose="020B0503030202060203" pitchFamily="34" charset="77"/>
              </a:defRPr>
            </a:lvl5pPr>
            <a:lvl6pPr marL="25146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2000" b="0" i="0">
                <a:latin typeface="Founders Grotesk Regular" panose="020B0503030202060203" pitchFamily="34" charset="77"/>
              </a:defRPr>
            </a:lvl6pPr>
            <a:lvl7pPr>
              <a:defRPr sz="2000"/>
            </a:lvl7pPr>
            <a:lvl8pPr>
              <a:defRPr sz="2000"/>
            </a:lvl8pPr>
            <a:lvl9pPr>
              <a:defRPr sz="2000"/>
            </a:lvl9pPr>
          </a:lstStyle>
          <a:p>
            <a:r>
              <a:rPr lang="en-US" altLang="zh-TW" dirty="0"/>
              <a:t>Level 1. There are six levels of text styles, use ‘Increase/Decrease List Level’ move through the styles.</a:t>
            </a:r>
          </a:p>
          <a:p>
            <a:pPr marL="914400" marR="0" lvl="1" indent="-457200" algn="l" defTabSz="914400" rtl="0" eaLnBrk="1" fontAlgn="auto" latinLnBrk="0" hangingPunct="1">
              <a:lnSpc>
                <a:spcPct val="120000"/>
              </a:lnSpc>
              <a:spcBef>
                <a:spcPts val="500"/>
              </a:spcBef>
              <a:spcAft>
                <a:spcPts val="0"/>
              </a:spcAft>
              <a:buClrTx/>
              <a:buSzTx/>
              <a:buFont typeface="Wingdings" pitchFamily="2" charset="2"/>
              <a:buChar char="§"/>
              <a:tabLst/>
              <a:defRPr/>
            </a:pPr>
            <a:r>
              <a:rPr kumimoji="0" lang="en-US" altLang="zh-TW" sz="28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2</a:t>
            </a:r>
          </a:p>
          <a:p>
            <a:pPr marL="1371600" marR="0" lvl="2" indent="-457200" algn="l" defTabSz="914400" rtl="0" eaLnBrk="1" fontAlgn="auto" latinLnBrk="0" hangingPunct="1">
              <a:lnSpc>
                <a:spcPct val="120000"/>
              </a:lnSpc>
              <a:spcBef>
                <a:spcPts val="500"/>
              </a:spcBef>
              <a:spcAft>
                <a:spcPts val="0"/>
              </a:spcAft>
              <a:buClrTx/>
              <a:buSzTx/>
              <a:buFont typeface="Wingdings" pitchFamily="2" charset="2"/>
              <a:buChar char="§"/>
              <a:tabLst/>
              <a:defRPr/>
            </a:pPr>
            <a:r>
              <a:rPr kumimoji="0" lang="en-US" altLang="zh-TW" sz="24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3</a:t>
            </a:r>
          </a:p>
          <a:p>
            <a:pPr marL="1714500" marR="0" lvl="3" indent="-342900" algn="l" defTabSz="914400" rtl="0" eaLnBrk="1" fontAlgn="auto" latinLnBrk="0" hangingPunct="1">
              <a:lnSpc>
                <a:spcPct val="120000"/>
              </a:lnSpc>
              <a:spcBef>
                <a:spcPts val="500"/>
              </a:spcBef>
              <a:spcAft>
                <a:spcPts val="0"/>
              </a:spcAft>
              <a:buClrTx/>
              <a:buSzTx/>
              <a:buFont typeface="Wingdings" pitchFamily="2" charset="2"/>
              <a:buChar char="§"/>
              <a:tabLst/>
              <a:defRPr/>
            </a:pPr>
            <a:r>
              <a:rPr kumimoji="0" lang="en-US" altLang="zh-TW" sz="16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4</a:t>
            </a:r>
          </a:p>
          <a:p>
            <a:pPr marL="2171700" marR="0" lvl="4" indent="-342900" algn="l" defTabSz="914400" rtl="0" eaLnBrk="1" fontAlgn="auto" latinLnBrk="0" hangingPunct="1">
              <a:lnSpc>
                <a:spcPct val="120000"/>
              </a:lnSpc>
              <a:spcBef>
                <a:spcPts val="500"/>
              </a:spcBef>
              <a:spcAft>
                <a:spcPts val="0"/>
              </a:spcAft>
              <a:buClrTx/>
              <a:buSzTx/>
              <a:buFont typeface="Wingdings" pitchFamily="2" charset="2"/>
              <a:buChar char="§"/>
              <a:tabLst/>
              <a:defRPr/>
            </a:pPr>
            <a:r>
              <a:rPr kumimoji="0" lang="en-US" altLang="zh-TW" sz="14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5</a:t>
            </a:r>
          </a:p>
          <a:p>
            <a:pPr marL="2514600" marR="0" lvl="5" indent="-3429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en-GB" sz="1200" b="0" i="0" u="none" strike="noStrike" kern="1200" cap="none" spc="0" normalizeH="0" baseline="0" noProof="0" dirty="0">
                <a:ln>
                  <a:noFill/>
                </a:ln>
                <a:solidFill>
                  <a:srgbClr val="010000"/>
                </a:solidFill>
                <a:effectLst/>
                <a:uLnTx/>
                <a:uFillTx/>
                <a:latin typeface="Founders Grotesk Regular" panose="020B0503030202060203" pitchFamily="34" charset="77"/>
                <a:ea typeface="+mn-ea"/>
                <a:cs typeface="+mn-cs"/>
              </a:rPr>
              <a:t>Level 6</a:t>
            </a:r>
          </a:p>
        </p:txBody>
      </p:sp>
      <p:sp>
        <p:nvSpPr>
          <p:cNvPr id="2" name="Title 1">
            <a:extLst>
              <a:ext uri="{FF2B5EF4-FFF2-40B4-BE49-F238E27FC236}">
                <a16:creationId xmlns:a16="http://schemas.microsoft.com/office/drawing/2014/main" id="{D1EFB038-24F5-B7A4-A40B-425BEFA33AA0}"/>
              </a:ext>
            </a:extLst>
          </p:cNvPr>
          <p:cNvSpPr>
            <a:spLocks noGrp="1"/>
          </p:cNvSpPr>
          <p:nvPr>
            <p:ph type="title" hasCustomPrompt="1"/>
          </p:nvPr>
        </p:nvSpPr>
        <p:spPr>
          <a:xfrm>
            <a:off x="446488" y="482185"/>
            <a:ext cx="3350008" cy="3906641"/>
          </a:xfrm>
        </p:spPr>
        <p:txBody>
          <a:bodyPr anchor="t"/>
          <a:lstStyle>
            <a:lvl1pPr>
              <a:lnSpc>
                <a:spcPct val="110000"/>
              </a:lnSpc>
              <a:spcAft>
                <a:spcPts val="1000"/>
              </a:spcAft>
              <a:defRPr sz="2000" b="0" i="0" cap="none" baseline="0">
                <a:latin typeface="Founders Grotesk Regular" panose="020B0503030202060203" pitchFamily="34" charset="77"/>
              </a:defRPr>
            </a:lvl1pPr>
          </a:lstStyle>
          <a:p>
            <a:pPr lvl="0"/>
            <a:r>
              <a:rPr lang="en-GB" dirty="0"/>
              <a:t>Click to edit Master text styles</a:t>
            </a:r>
          </a:p>
        </p:txBody>
      </p:sp>
      <p:sp>
        <p:nvSpPr>
          <p:cNvPr id="3" name="Text Placeholder 2">
            <a:extLst>
              <a:ext uri="{FF2B5EF4-FFF2-40B4-BE49-F238E27FC236}">
                <a16:creationId xmlns:a16="http://schemas.microsoft.com/office/drawing/2014/main" id="{165F7FAC-5EB2-DD89-BF82-40AFB546BB61}"/>
              </a:ext>
            </a:extLst>
          </p:cNvPr>
          <p:cNvSpPr>
            <a:spLocks noGrp="1"/>
          </p:cNvSpPr>
          <p:nvPr>
            <p:ph type="body" idx="28"/>
          </p:nvPr>
        </p:nvSpPr>
        <p:spPr>
          <a:xfrm>
            <a:off x="433704" y="2590694"/>
            <a:ext cx="3362792" cy="3494190"/>
          </a:xfrm>
        </p:spPr>
        <p:txBody>
          <a:bodyPr anchor="t"/>
          <a:lstStyle>
            <a:lvl1pPr marL="0" indent="0" algn="l">
              <a:buNone/>
              <a:defRPr sz="2000" b="0" i="0">
                <a:latin typeface="Founders Grotesk Regular"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101452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1" name="Picture Placeholder 3">
            <a:extLst>
              <a:ext uri="{FF2B5EF4-FFF2-40B4-BE49-F238E27FC236}">
                <a16:creationId xmlns:a16="http://schemas.microsoft.com/office/drawing/2014/main" id="{39EC7E79-8CCD-DA4E-83AF-65A499E80309}"/>
              </a:ext>
            </a:extLst>
          </p:cNvPr>
          <p:cNvSpPr>
            <a:spLocks noGrp="1"/>
          </p:cNvSpPr>
          <p:nvPr>
            <p:ph type="pic" sz="quarter" idx="13"/>
          </p:nvPr>
        </p:nvSpPr>
        <p:spPr>
          <a:xfrm>
            <a:off x="5638403" y="537701"/>
            <a:ext cx="2546896" cy="2025569"/>
          </a:xfr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9" name="Rectangle 8">
            <a:extLst>
              <a:ext uri="{FF2B5EF4-FFF2-40B4-BE49-F238E27FC236}">
                <a16:creationId xmlns:a16="http://schemas.microsoft.com/office/drawing/2014/main" id="{00AEF060-B51F-8B4D-9FF4-1389AADD9D70}"/>
              </a:ext>
            </a:extLst>
          </p:cNvPr>
          <p:cNvSpPr/>
          <p:nvPr userDrawn="1"/>
        </p:nvSpPr>
        <p:spPr>
          <a:xfrm>
            <a:off x="5638403" y="2592732"/>
            <a:ext cx="2561863" cy="729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3">
            <a:extLst>
              <a:ext uri="{FF2B5EF4-FFF2-40B4-BE49-F238E27FC236}">
                <a16:creationId xmlns:a16="http://schemas.microsoft.com/office/drawing/2014/main" id="{87C8BFB9-ADA1-CF46-8227-25C5DDD0A204}"/>
              </a:ext>
            </a:extLst>
          </p:cNvPr>
          <p:cNvSpPr>
            <a:spLocks noGrp="1"/>
          </p:cNvSpPr>
          <p:nvPr>
            <p:ph type="pic" sz="quarter" idx="20"/>
          </p:nvPr>
        </p:nvSpPr>
        <p:spPr>
          <a:xfrm>
            <a:off x="5638403" y="3452150"/>
            <a:ext cx="2546896" cy="2025569"/>
          </a:xfr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41" name="Rectangle 40">
            <a:extLst>
              <a:ext uri="{FF2B5EF4-FFF2-40B4-BE49-F238E27FC236}">
                <a16:creationId xmlns:a16="http://schemas.microsoft.com/office/drawing/2014/main" id="{FB89B300-FCF6-3D4D-9D4E-0E9D5FD3A554}"/>
              </a:ext>
            </a:extLst>
          </p:cNvPr>
          <p:cNvSpPr/>
          <p:nvPr userDrawn="1"/>
        </p:nvSpPr>
        <p:spPr>
          <a:xfrm>
            <a:off x="5638403" y="5503099"/>
            <a:ext cx="2561863" cy="729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a:extLst>
              <a:ext uri="{FF2B5EF4-FFF2-40B4-BE49-F238E27FC236}">
                <a16:creationId xmlns:a16="http://schemas.microsoft.com/office/drawing/2014/main" id="{5334978F-1AE8-D849-B990-0F21D03B958A}"/>
              </a:ext>
            </a:extLst>
          </p:cNvPr>
          <p:cNvSpPr>
            <a:spLocks noGrp="1"/>
          </p:cNvSpPr>
          <p:nvPr>
            <p:ph type="body" sz="half" idx="23"/>
          </p:nvPr>
        </p:nvSpPr>
        <p:spPr>
          <a:xfrm>
            <a:off x="5719426" y="5540382"/>
            <a:ext cx="2422967" cy="691922"/>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9" name="Text Placeholder 3">
            <a:extLst>
              <a:ext uri="{FF2B5EF4-FFF2-40B4-BE49-F238E27FC236}">
                <a16:creationId xmlns:a16="http://schemas.microsoft.com/office/drawing/2014/main" id="{AB858541-DB51-FD4D-96E1-2EA46A9FA64A}"/>
              </a:ext>
            </a:extLst>
          </p:cNvPr>
          <p:cNvSpPr>
            <a:spLocks noGrp="1"/>
          </p:cNvSpPr>
          <p:nvPr>
            <p:ph type="body" sz="half" idx="18"/>
          </p:nvPr>
        </p:nvSpPr>
        <p:spPr>
          <a:xfrm>
            <a:off x="5638404" y="2655204"/>
            <a:ext cx="2503990" cy="66673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5" name="Picture Placeholder 3">
            <a:extLst>
              <a:ext uri="{FF2B5EF4-FFF2-40B4-BE49-F238E27FC236}">
                <a16:creationId xmlns:a16="http://schemas.microsoft.com/office/drawing/2014/main" id="{A31EDEF2-1E30-3649-B1F4-C4C560F51BAE}"/>
              </a:ext>
            </a:extLst>
          </p:cNvPr>
          <p:cNvSpPr>
            <a:spLocks noGrp="1"/>
          </p:cNvSpPr>
          <p:nvPr>
            <p:ph type="pic" sz="quarter" idx="24"/>
          </p:nvPr>
        </p:nvSpPr>
        <p:spPr>
          <a:xfrm>
            <a:off x="8381603" y="537701"/>
            <a:ext cx="2546896" cy="2025569"/>
          </a:xfr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26" name="Rectangle 25">
            <a:extLst>
              <a:ext uri="{FF2B5EF4-FFF2-40B4-BE49-F238E27FC236}">
                <a16:creationId xmlns:a16="http://schemas.microsoft.com/office/drawing/2014/main" id="{403B8A1C-97A2-004C-A42B-C6922A340E68}"/>
              </a:ext>
            </a:extLst>
          </p:cNvPr>
          <p:cNvSpPr/>
          <p:nvPr userDrawn="1"/>
        </p:nvSpPr>
        <p:spPr>
          <a:xfrm>
            <a:off x="8381603" y="2592732"/>
            <a:ext cx="2561863" cy="729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3">
            <a:extLst>
              <a:ext uri="{FF2B5EF4-FFF2-40B4-BE49-F238E27FC236}">
                <a16:creationId xmlns:a16="http://schemas.microsoft.com/office/drawing/2014/main" id="{A001E2AE-9459-6449-83EA-BFEB263DB605}"/>
              </a:ext>
            </a:extLst>
          </p:cNvPr>
          <p:cNvSpPr>
            <a:spLocks noGrp="1"/>
          </p:cNvSpPr>
          <p:nvPr>
            <p:ph type="pic" sz="quarter" idx="25"/>
          </p:nvPr>
        </p:nvSpPr>
        <p:spPr>
          <a:xfrm>
            <a:off x="8381603" y="3452150"/>
            <a:ext cx="2546896" cy="2025569"/>
          </a:xfr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28" name="Rectangle 27">
            <a:extLst>
              <a:ext uri="{FF2B5EF4-FFF2-40B4-BE49-F238E27FC236}">
                <a16:creationId xmlns:a16="http://schemas.microsoft.com/office/drawing/2014/main" id="{2CC21F36-CA1D-AA49-9262-8304E60FAE22}"/>
              </a:ext>
            </a:extLst>
          </p:cNvPr>
          <p:cNvSpPr/>
          <p:nvPr userDrawn="1"/>
        </p:nvSpPr>
        <p:spPr>
          <a:xfrm>
            <a:off x="8381603" y="5503099"/>
            <a:ext cx="2561863" cy="729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a:extLst>
              <a:ext uri="{FF2B5EF4-FFF2-40B4-BE49-F238E27FC236}">
                <a16:creationId xmlns:a16="http://schemas.microsoft.com/office/drawing/2014/main" id="{6D73E8BC-9197-AB4F-912D-190F0020AE97}"/>
              </a:ext>
            </a:extLst>
          </p:cNvPr>
          <p:cNvSpPr>
            <a:spLocks noGrp="1"/>
          </p:cNvSpPr>
          <p:nvPr>
            <p:ph type="body" sz="half" idx="26"/>
          </p:nvPr>
        </p:nvSpPr>
        <p:spPr>
          <a:xfrm>
            <a:off x="8462626" y="5540382"/>
            <a:ext cx="2422967" cy="691922"/>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1" name="Text Placeholder 3">
            <a:extLst>
              <a:ext uri="{FF2B5EF4-FFF2-40B4-BE49-F238E27FC236}">
                <a16:creationId xmlns:a16="http://schemas.microsoft.com/office/drawing/2014/main" id="{57CE1231-046F-7840-9390-273D73CC8255}"/>
              </a:ext>
            </a:extLst>
          </p:cNvPr>
          <p:cNvSpPr>
            <a:spLocks noGrp="1"/>
          </p:cNvSpPr>
          <p:nvPr>
            <p:ph type="body" sz="half" idx="27"/>
          </p:nvPr>
        </p:nvSpPr>
        <p:spPr>
          <a:xfrm>
            <a:off x="8381604" y="2655204"/>
            <a:ext cx="2503990" cy="66673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4" name="Picture 13">
            <a:extLst>
              <a:ext uri="{FF2B5EF4-FFF2-40B4-BE49-F238E27FC236}">
                <a16:creationId xmlns:a16="http://schemas.microsoft.com/office/drawing/2014/main" id="{D2E90965-FD6B-BE49-A5A3-0FB6C1B75043}"/>
              </a:ext>
            </a:extLst>
          </p:cNvPr>
          <p:cNvPicPr>
            <a:picLocks noChangeAspect="1"/>
          </p:cNvPicPr>
          <p:nvPr userDrawn="1"/>
        </p:nvPicPr>
        <p:blipFill>
          <a:blip r:embed="rId2"/>
          <a:stretch>
            <a:fillRect/>
          </a:stretch>
        </p:blipFill>
        <p:spPr>
          <a:xfrm rot="5400000">
            <a:off x="433463" y="-468240"/>
            <a:ext cx="793113" cy="1501627"/>
          </a:xfrm>
          <a:prstGeom prst="rect">
            <a:avLst/>
          </a:prstGeom>
        </p:spPr>
      </p:pic>
      <p:pic>
        <p:nvPicPr>
          <p:cNvPr id="15" name="Picture 14">
            <a:extLst>
              <a:ext uri="{FF2B5EF4-FFF2-40B4-BE49-F238E27FC236}">
                <a16:creationId xmlns:a16="http://schemas.microsoft.com/office/drawing/2014/main" id="{1E7D5D8C-65CE-0243-BC2C-22062A365AB8}"/>
              </a:ext>
            </a:extLst>
          </p:cNvPr>
          <p:cNvPicPr>
            <a:picLocks noChangeAspect="1"/>
          </p:cNvPicPr>
          <p:nvPr userDrawn="1"/>
        </p:nvPicPr>
        <p:blipFill>
          <a:blip r:embed="rId3"/>
          <a:stretch>
            <a:fillRect/>
          </a:stretch>
        </p:blipFill>
        <p:spPr>
          <a:xfrm rot="20508065">
            <a:off x="582498" y="634744"/>
            <a:ext cx="739955" cy="739955"/>
          </a:xfrm>
          <a:prstGeom prst="rect">
            <a:avLst/>
          </a:prstGeom>
        </p:spPr>
      </p:pic>
      <p:pic>
        <p:nvPicPr>
          <p:cNvPr id="16" name="Picture 15">
            <a:extLst>
              <a:ext uri="{FF2B5EF4-FFF2-40B4-BE49-F238E27FC236}">
                <a16:creationId xmlns:a16="http://schemas.microsoft.com/office/drawing/2014/main" id="{0A766901-81CF-B740-9F2D-C9F3ADE8973B}"/>
              </a:ext>
            </a:extLst>
          </p:cNvPr>
          <p:cNvPicPr>
            <a:picLocks noChangeAspect="1"/>
          </p:cNvPicPr>
          <p:nvPr userDrawn="1"/>
        </p:nvPicPr>
        <p:blipFill>
          <a:blip r:embed="rId4"/>
          <a:stretch>
            <a:fillRect/>
          </a:stretch>
        </p:blipFill>
        <p:spPr>
          <a:xfrm rot="3060787">
            <a:off x="154101" y="3814328"/>
            <a:ext cx="542383" cy="542383"/>
          </a:xfrm>
          <a:prstGeom prst="rect">
            <a:avLst/>
          </a:prstGeom>
        </p:spPr>
      </p:pic>
      <p:sp>
        <p:nvSpPr>
          <p:cNvPr id="20" name="Title 1">
            <a:extLst>
              <a:ext uri="{FF2B5EF4-FFF2-40B4-BE49-F238E27FC236}">
                <a16:creationId xmlns:a16="http://schemas.microsoft.com/office/drawing/2014/main" id="{702A66E1-CE5A-2547-8715-6B5C5152F958}"/>
              </a:ext>
            </a:extLst>
          </p:cNvPr>
          <p:cNvSpPr txBox="1">
            <a:spLocks/>
          </p:cNvSpPr>
          <p:nvPr userDrawn="1"/>
        </p:nvSpPr>
        <p:spPr>
          <a:xfrm>
            <a:off x="2127189" y="872200"/>
            <a:ext cx="3058268" cy="2555110"/>
          </a:xfrm>
          <a:prstGeom prst="rect">
            <a:avLst/>
          </a:prstGeom>
        </p:spPr>
        <p:txBody>
          <a:bodyPr vert="horz" lIns="91440" tIns="45720" rIns="91440" bIns="45720" rtlCol="0" anchor="t">
            <a:noAutofit/>
          </a:bodyPr>
          <a:lstStyle>
            <a:lvl1pPr algn="l" defTabSz="914400" rtl="0" eaLnBrk="1" latinLnBrk="0" hangingPunct="1">
              <a:lnSpc>
                <a:spcPct val="75000"/>
              </a:lnSpc>
              <a:spcBef>
                <a:spcPct val="0"/>
              </a:spcBef>
              <a:spcAft>
                <a:spcPts val="600"/>
              </a:spcAft>
              <a:buNone/>
              <a:defRPr sz="4800" b="0" i="0" kern="600" cap="all" spc="20" baseline="0">
                <a:solidFill>
                  <a:schemeClr val="accent5"/>
                </a:solidFill>
                <a:latin typeface="Founders Grotesk X-Cond Bold" panose="020B0803030202060203" pitchFamily="34" charset="77"/>
                <a:ea typeface="+mj-ea"/>
                <a:cs typeface="+mj-cs"/>
              </a:defRPr>
            </a:lvl1pPr>
          </a:lstStyle>
          <a:p>
            <a:pPr>
              <a:lnSpc>
                <a:spcPts val="3600"/>
              </a:lnSpc>
            </a:pPr>
            <a:r>
              <a:rPr lang="en-GB" dirty="0"/>
              <a:t>CLICK TO EDIT MASTER TITLE STYLE.</a:t>
            </a:r>
            <a:endParaRPr lang="en-US" dirty="0"/>
          </a:p>
        </p:txBody>
      </p:sp>
      <p:sp>
        <p:nvSpPr>
          <p:cNvPr id="37" name="Text Placeholder 2">
            <a:extLst>
              <a:ext uri="{FF2B5EF4-FFF2-40B4-BE49-F238E27FC236}">
                <a16:creationId xmlns:a16="http://schemas.microsoft.com/office/drawing/2014/main" id="{25035076-E994-1448-967F-AA4EF0AAA315}"/>
              </a:ext>
            </a:extLst>
          </p:cNvPr>
          <p:cNvSpPr>
            <a:spLocks noGrp="1"/>
          </p:cNvSpPr>
          <p:nvPr>
            <p:ph type="body" idx="1" hasCustomPrompt="1"/>
          </p:nvPr>
        </p:nvSpPr>
        <p:spPr>
          <a:xfrm>
            <a:off x="2127189" y="2345063"/>
            <a:ext cx="2952811" cy="3887241"/>
          </a:xfrm>
        </p:spPr>
        <p:txBody>
          <a:bodyPr anchor="t"/>
          <a:lstStyle>
            <a:lvl1pPr marL="0" indent="0" algn="l">
              <a:buNone/>
              <a:defRPr sz="2400" b="0" i="0">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1084161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chart-1">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D4C547A-F2FE-8754-E8C0-637960D3A03A}"/>
              </a:ext>
            </a:extLst>
          </p:cNvPr>
          <p:cNvSpPr/>
          <p:nvPr userDrawn="1"/>
        </p:nvSpPr>
        <p:spPr>
          <a:xfrm>
            <a:off x="-867385" y="5818666"/>
            <a:ext cx="2078668" cy="20786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1C26DCD-FF54-CE09-FC10-5D2EB39A5C0F}"/>
              </a:ext>
            </a:extLst>
          </p:cNvPr>
          <p:cNvSpPr/>
          <p:nvPr userDrawn="1"/>
        </p:nvSpPr>
        <p:spPr>
          <a:xfrm>
            <a:off x="1211283" y="6284738"/>
            <a:ext cx="1211526" cy="12115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3563C2F-38D0-7F43-AFA5-AAFA66B1B2FC}"/>
              </a:ext>
            </a:extLst>
          </p:cNvPr>
          <p:cNvSpPr>
            <a:spLocks noGrp="1"/>
          </p:cNvSpPr>
          <p:nvPr>
            <p:ph type="sldNum" sz="quarter" idx="12"/>
          </p:nvPr>
        </p:nvSpPr>
        <p:spPr>
          <a:xfrm>
            <a:off x="542048" y="6356350"/>
            <a:ext cx="669235" cy="365125"/>
          </a:xfrm>
        </p:spPr>
        <p:txBody>
          <a:bodyPr/>
          <a:lstStyle/>
          <a:p>
            <a:fld id="{DAD6C80F-093D-CA46-A154-17E9273E7A32}" type="slidenum">
              <a:rPr lang="en-US" smtClean="0"/>
              <a:t>‹#›</a:t>
            </a:fld>
            <a:endParaRPr lang="en-US"/>
          </a:p>
        </p:txBody>
      </p:sp>
      <p:cxnSp>
        <p:nvCxnSpPr>
          <p:cNvPr id="33" name="Straight Connector 32">
            <a:extLst>
              <a:ext uri="{FF2B5EF4-FFF2-40B4-BE49-F238E27FC236}">
                <a16:creationId xmlns:a16="http://schemas.microsoft.com/office/drawing/2014/main" id="{0ECEB5DB-DF6A-A14B-A416-9D8F40CE1A79}"/>
              </a:ext>
            </a:extLst>
          </p:cNvPr>
          <p:cNvCxnSpPr>
            <a:cxnSpLocks/>
          </p:cNvCxnSpPr>
          <p:nvPr userDrawn="1"/>
        </p:nvCxnSpPr>
        <p:spPr>
          <a:xfrm>
            <a:off x="1809843" y="5875200"/>
            <a:ext cx="9769521"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 Placeholder 3">
            <a:extLst>
              <a:ext uri="{FF2B5EF4-FFF2-40B4-BE49-F238E27FC236}">
                <a16:creationId xmlns:a16="http://schemas.microsoft.com/office/drawing/2014/main" id="{8D4FEBDA-640F-CC4A-98DE-EA9C8277582E}"/>
              </a:ext>
            </a:extLst>
          </p:cNvPr>
          <p:cNvSpPr>
            <a:spLocks noGrp="1"/>
          </p:cNvSpPr>
          <p:nvPr>
            <p:ph type="body" sz="quarter" idx="13" hasCustomPrompt="1"/>
          </p:nvPr>
        </p:nvSpPr>
        <p:spPr>
          <a:xfrm>
            <a:off x="1809750" y="6151981"/>
            <a:ext cx="9769475" cy="569494"/>
          </a:xfrm>
        </p:spPr>
        <p:txBody>
          <a:bodyPr/>
          <a:lstStyle>
            <a:lvl1pPr marL="0" indent="0" algn="r">
              <a:buNone/>
              <a:defRPr sz="900"/>
            </a:lvl1pPr>
            <a:lvl2pPr>
              <a:defRPr sz="900"/>
            </a:lvl2pPr>
            <a:lvl3pPr>
              <a:defRPr sz="900"/>
            </a:lvl3pPr>
            <a:lvl4pPr>
              <a:defRPr sz="900"/>
            </a:lvl4pPr>
            <a:lvl5pPr>
              <a:defRPr sz="900"/>
            </a:lvl5pPr>
          </a:lstStyle>
          <a:p>
            <a:pPr lvl="0"/>
            <a:r>
              <a:rPr lang="en-US" dirty="0"/>
              <a:t>Click to add text</a:t>
            </a:r>
          </a:p>
        </p:txBody>
      </p:sp>
      <p:sp>
        <p:nvSpPr>
          <p:cNvPr id="4" name="Title 1">
            <a:extLst>
              <a:ext uri="{FF2B5EF4-FFF2-40B4-BE49-F238E27FC236}">
                <a16:creationId xmlns:a16="http://schemas.microsoft.com/office/drawing/2014/main" id="{93FB37C4-5B44-B11B-F0C1-BEF7D0EC42A7}"/>
              </a:ext>
            </a:extLst>
          </p:cNvPr>
          <p:cNvSpPr>
            <a:spLocks noGrp="1"/>
          </p:cNvSpPr>
          <p:nvPr>
            <p:ph type="title" hasCustomPrompt="1"/>
          </p:nvPr>
        </p:nvSpPr>
        <p:spPr>
          <a:xfrm>
            <a:off x="446488" y="2180867"/>
            <a:ext cx="3350008" cy="3906641"/>
          </a:xfrm>
        </p:spPr>
        <p:txBody>
          <a:bodyPr anchor="t"/>
          <a:lstStyle>
            <a:lvl1pPr>
              <a:lnSpc>
                <a:spcPct val="110000"/>
              </a:lnSpc>
              <a:spcAft>
                <a:spcPts val="1000"/>
              </a:spcAft>
              <a:defRPr sz="2000" b="0" i="0" cap="none" baseline="0">
                <a:latin typeface="Founders Grotesk Regular" panose="020B0503030202060203" pitchFamily="34" charset="77"/>
              </a:defRPr>
            </a:lvl1pPr>
          </a:lstStyle>
          <a:p>
            <a:pPr lvl="0"/>
            <a:r>
              <a:rPr lang="en-GB" dirty="0"/>
              <a:t>Click to edit Master text styles</a:t>
            </a:r>
          </a:p>
        </p:txBody>
      </p:sp>
    </p:spTree>
    <p:extLst>
      <p:ext uri="{BB962C8B-B14F-4D97-AF65-F5344CB8AC3E}">
        <p14:creationId xmlns:p14="http://schemas.microsoft.com/office/powerpoint/2010/main" val="3703352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chart-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3DEBC2-DB2A-4916-CF26-9711EF926F61}"/>
              </a:ext>
            </a:extLst>
          </p:cNvPr>
          <p:cNvSpPr/>
          <p:nvPr userDrawn="1"/>
        </p:nvSpPr>
        <p:spPr>
          <a:xfrm rot="8429186">
            <a:off x="-798858" y="5741327"/>
            <a:ext cx="2096803" cy="8213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5ED34D4-1E8E-1835-3E3B-F8200286AB0A}"/>
              </a:ext>
            </a:extLst>
          </p:cNvPr>
          <p:cNvSpPr/>
          <p:nvPr userDrawn="1"/>
        </p:nvSpPr>
        <p:spPr>
          <a:xfrm>
            <a:off x="570159" y="6149219"/>
            <a:ext cx="997528" cy="9975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F10EA2BF-D153-D560-FC80-A95D64431641}"/>
              </a:ext>
            </a:extLst>
          </p:cNvPr>
          <p:cNvSpPr/>
          <p:nvPr userDrawn="1"/>
        </p:nvSpPr>
        <p:spPr>
          <a:xfrm rot="8866503">
            <a:off x="-419571" y="4506538"/>
            <a:ext cx="1193367" cy="1030062"/>
          </a:xfrm>
          <a:prstGeom prst="triangle">
            <a:avLst>
              <a:gd name="adj" fmla="val 5288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3563C2F-38D0-7F43-AFA5-AAFA66B1B2FC}"/>
              </a:ext>
            </a:extLst>
          </p:cNvPr>
          <p:cNvSpPr>
            <a:spLocks noGrp="1"/>
          </p:cNvSpPr>
          <p:nvPr>
            <p:ph type="sldNum" sz="quarter" idx="12"/>
          </p:nvPr>
        </p:nvSpPr>
        <p:spPr/>
        <p:txBody>
          <a:bodyPr/>
          <a:lstStyle/>
          <a:p>
            <a:fld id="{DAD6C80F-093D-CA46-A154-17E9273E7A32}" type="slidenum">
              <a:rPr lang="en-US" smtClean="0"/>
              <a:t>‹#›</a:t>
            </a:fld>
            <a:endParaRPr lang="en-US"/>
          </a:p>
        </p:txBody>
      </p:sp>
      <p:cxnSp>
        <p:nvCxnSpPr>
          <p:cNvPr id="33" name="Straight Connector 32">
            <a:extLst>
              <a:ext uri="{FF2B5EF4-FFF2-40B4-BE49-F238E27FC236}">
                <a16:creationId xmlns:a16="http://schemas.microsoft.com/office/drawing/2014/main" id="{0ECEB5DB-DF6A-A14B-A416-9D8F40CE1A79}"/>
              </a:ext>
            </a:extLst>
          </p:cNvPr>
          <p:cNvCxnSpPr>
            <a:cxnSpLocks/>
          </p:cNvCxnSpPr>
          <p:nvPr userDrawn="1"/>
        </p:nvCxnSpPr>
        <p:spPr>
          <a:xfrm>
            <a:off x="1809843" y="5875200"/>
            <a:ext cx="9769521"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3E6E3107-3B69-5A42-9FE5-CA3C7D5EB4C0}"/>
              </a:ext>
            </a:extLst>
          </p:cNvPr>
          <p:cNvSpPr>
            <a:spLocks noGrp="1"/>
          </p:cNvSpPr>
          <p:nvPr>
            <p:ph type="body" sz="quarter" idx="13" hasCustomPrompt="1"/>
          </p:nvPr>
        </p:nvSpPr>
        <p:spPr>
          <a:xfrm>
            <a:off x="1809750" y="6151981"/>
            <a:ext cx="9769475" cy="569494"/>
          </a:xfrm>
        </p:spPr>
        <p:txBody>
          <a:bodyPr/>
          <a:lstStyle>
            <a:lvl1pPr marL="0" indent="0" algn="r">
              <a:buNone/>
              <a:defRPr sz="900"/>
            </a:lvl1pPr>
            <a:lvl2pPr>
              <a:defRPr sz="900"/>
            </a:lvl2pPr>
            <a:lvl3pPr>
              <a:defRPr sz="900"/>
            </a:lvl3pPr>
            <a:lvl4pPr>
              <a:defRPr sz="900"/>
            </a:lvl4pPr>
            <a:lvl5pPr>
              <a:defRPr sz="900"/>
            </a:lvl5pPr>
          </a:lstStyle>
          <a:p>
            <a:pPr lvl="0"/>
            <a:r>
              <a:rPr lang="en-US" dirty="0"/>
              <a:t>Click to add text</a:t>
            </a:r>
          </a:p>
        </p:txBody>
      </p:sp>
      <p:sp>
        <p:nvSpPr>
          <p:cNvPr id="6" name="Title 1">
            <a:extLst>
              <a:ext uri="{FF2B5EF4-FFF2-40B4-BE49-F238E27FC236}">
                <a16:creationId xmlns:a16="http://schemas.microsoft.com/office/drawing/2014/main" id="{6D3E93CA-10DF-95E9-595A-73E877B91AF7}"/>
              </a:ext>
            </a:extLst>
          </p:cNvPr>
          <p:cNvSpPr>
            <a:spLocks noGrp="1"/>
          </p:cNvSpPr>
          <p:nvPr>
            <p:ph type="title" hasCustomPrompt="1"/>
          </p:nvPr>
        </p:nvSpPr>
        <p:spPr>
          <a:xfrm>
            <a:off x="446488" y="1893788"/>
            <a:ext cx="3350008" cy="3906641"/>
          </a:xfrm>
        </p:spPr>
        <p:txBody>
          <a:bodyPr anchor="t"/>
          <a:lstStyle>
            <a:lvl1pPr>
              <a:lnSpc>
                <a:spcPct val="110000"/>
              </a:lnSpc>
              <a:spcAft>
                <a:spcPts val="1000"/>
              </a:spcAft>
              <a:defRPr sz="2000" b="0" i="0" cap="none" baseline="0">
                <a:latin typeface="Founders Grotesk Regular" panose="020B0503030202060203" pitchFamily="34" charset="77"/>
              </a:defRPr>
            </a:lvl1pPr>
          </a:lstStyle>
          <a:p>
            <a:pPr lvl="0"/>
            <a:r>
              <a:rPr lang="en-GB" dirty="0"/>
              <a:t>Click to edit Master text styles</a:t>
            </a:r>
          </a:p>
        </p:txBody>
      </p:sp>
    </p:spTree>
    <p:extLst>
      <p:ext uri="{BB962C8B-B14F-4D97-AF65-F5344CB8AC3E}">
        <p14:creationId xmlns:p14="http://schemas.microsoft.com/office/powerpoint/2010/main" val="30429203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chart-3">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F47B526-4103-77F9-E2E6-73D1DD283DB9}"/>
              </a:ext>
            </a:extLst>
          </p:cNvPr>
          <p:cNvSpPr/>
          <p:nvPr userDrawn="1"/>
        </p:nvSpPr>
        <p:spPr>
          <a:xfrm>
            <a:off x="-867385" y="5818666"/>
            <a:ext cx="2078668" cy="20786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387FA9C-9F7B-CCCD-2901-B9DADC8AD946}"/>
              </a:ext>
            </a:extLst>
          </p:cNvPr>
          <p:cNvSpPr/>
          <p:nvPr userDrawn="1"/>
        </p:nvSpPr>
        <p:spPr>
          <a:xfrm>
            <a:off x="1211283" y="6284738"/>
            <a:ext cx="1211526" cy="12115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63563C2F-38D0-7F43-AFA5-AAFA66B1B2FC}"/>
              </a:ext>
            </a:extLst>
          </p:cNvPr>
          <p:cNvSpPr>
            <a:spLocks noGrp="1"/>
          </p:cNvSpPr>
          <p:nvPr>
            <p:ph type="sldNum" sz="quarter" idx="12"/>
          </p:nvPr>
        </p:nvSpPr>
        <p:spPr>
          <a:xfrm>
            <a:off x="446488" y="6356350"/>
            <a:ext cx="669235" cy="365125"/>
          </a:xfrm>
        </p:spPr>
        <p:txBody>
          <a:bodyPr/>
          <a:lstStyle/>
          <a:p>
            <a:fld id="{DAD6C80F-093D-CA46-A154-17E9273E7A32}" type="slidenum">
              <a:rPr lang="en-US" smtClean="0"/>
              <a:t>‹#›</a:t>
            </a:fld>
            <a:endParaRPr lang="en-US"/>
          </a:p>
        </p:txBody>
      </p:sp>
      <p:cxnSp>
        <p:nvCxnSpPr>
          <p:cNvPr id="33" name="Straight Connector 32">
            <a:extLst>
              <a:ext uri="{FF2B5EF4-FFF2-40B4-BE49-F238E27FC236}">
                <a16:creationId xmlns:a16="http://schemas.microsoft.com/office/drawing/2014/main" id="{0ECEB5DB-DF6A-A14B-A416-9D8F40CE1A79}"/>
              </a:ext>
            </a:extLst>
          </p:cNvPr>
          <p:cNvCxnSpPr>
            <a:cxnSpLocks/>
          </p:cNvCxnSpPr>
          <p:nvPr userDrawn="1"/>
        </p:nvCxnSpPr>
        <p:spPr>
          <a:xfrm>
            <a:off x="1809843" y="5876242"/>
            <a:ext cx="9769521"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 Placeholder 3">
            <a:extLst>
              <a:ext uri="{FF2B5EF4-FFF2-40B4-BE49-F238E27FC236}">
                <a16:creationId xmlns:a16="http://schemas.microsoft.com/office/drawing/2014/main" id="{17E78E2F-0E90-464C-B805-025B0D604810}"/>
              </a:ext>
            </a:extLst>
          </p:cNvPr>
          <p:cNvSpPr>
            <a:spLocks noGrp="1"/>
          </p:cNvSpPr>
          <p:nvPr>
            <p:ph type="body" sz="quarter" idx="13" hasCustomPrompt="1"/>
          </p:nvPr>
        </p:nvSpPr>
        <p:spPr>
          <a:xfrm>
            <a:off x="1809750" y="6151981"/>
            <a:ext cx="9769475" cy="569494"/>
          </a:xfrm>
        </p:spPr>
        <p:txBody>
          <a:bodyPr/>
          <a:lstStyle>
            <a:lvl1pPr marL="0" indent="0" algn="r">
              <a:buNone/>
              <a:defRPr sz="900"/>
            </a:lvl1pPr>
            <a:lvl2pPr>
              <a:defRPr sz="900"/>
            </a:lvl2pPr>
            <a:lvl3pPr>
              <a:defRPr sz="900"/>
            </a:lvl3pPr>
            <a:lvl4pPr>
              <a:defRPr sz="900"/>
            </a:lvl4pPr>
            <a:lvl5pPr>
              <a:defRPr sz="900"/>
            </a:lvl5pPr>
          </a:lstStyle>
          <a:p>
            <a:pPr lvl="0"/>
            <a:r>
              <a:rPr lang="en-US" dirty="0"/>
              <a:t>Click to add text</a:t>
            </a:r>
          </a:p>
        </p:txBody>
      </p:sp>
      <p:sp>
        <p:nvSpPr>
          <p:cNvPr id="4" name="Title 1">
            <a:extLst>
              <a:ext uri="{FF2B5EF4-FFF2-40B4-BE49-F238E27FC236}">
                <a16:creationId xmlns:a16="http://schemas.microsoft.com/office/drawing/2014/main" id="{7F25090D-BDFD-5672-21E5-3C41A2C076E5}"/>
              </a:ext>
            </a:extLst>
          </p:cNvPr>
          <p:cNvSpPr>
            <a:spLocks noGrp="1"/>
          </p:cNvSpPr>
          <p:nvPr>
            <p:ph type="title" hasCustomPrompt="1"/>
          </p:nvPr>
        </p:nvSpPr>
        <p:spPr>
          <a:xfrm>
            <a:off x="446488" y="2012304"/>
            <a:ext cx="3350008" cy="3906641"/>
          </a:xfrm>
        </p:spPr>
        <p:txBody>
          <a:bodyPr anchor="t"/>
          <a:lstStyle>
            <a:lvl1pPr>
              <a:lnSpc>
                <a:spcPct val="110000"/>
              </a:lnSpc>
              <a:spcAft>
                <a:spcPts val="1000"/>
              </a:spcAft>
              <a:defRPr sz="2000" b="0" i="0" cap="none" baseline="0">
                <a:latin typeface="Founders Grotesk Regular" panose="020B0503030202060203" pitchFamily="34" charset="77"/>
              </a:defRPr>
            </a:lvl1pPr>
          </a:lstStyle>
          <a:p>
            <a:pPr lvl="0"/>
            <a:r>
              <a:rPr lang="en-GB" dirty="0"/>
              <a:t>Click to edit Master text styles</a:t>
            </a:r>
          </a:p>
        </p:txBody>
      </p:sp>
    </p:spTree>
    <p:extLst>
      <p:ext uri="{BB962C8B-B14F-4D97-AF65-F5344CB8AC3E}">
        <p14:creationId xmlns:p14="http://schemas.microsoft.com/office/powerpoint/2010/main" val="27362939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DED604-107F-2B40-B803-223964823DD8}"/>
              </a:ext>
            </a:extLst>
          </p:cNvPr>
          <p:cNvPicPr>
            <a:picLocks noChangeAspect="1"/>
          </p:cNvPicPr>
          <p:nvPr userDrawn="1"/>
        </p:nvPicPr>
        <p:blipFill>
          <a:blip r:embed="rId2"/>
          <a:stretch>
            <a:fillRect/>
          </a:stretch>
        </p:blipFill>
        <p:spPr>
          <a:xfrm rot="16200000">
            <a:off x="571326" y="5746812"/>
            <a:ext cx="776312" cy="1469816"/>
          </a:xfrm>
          <a:prstGeom prst="rect">
            <a:avLst/>
          </a:prstGeom>
        </p:spPr>
      </p:pic>
      <p:sp>
        <p:nvSpPr>
          <p:cNvPr id="3" name="Picture Placeholder 2">
            <a:extLst>
              <a:ext uri="{FF2B5EF4-FFF2-40B4-BE49-F238E27FC236}">
                <a16:creationId xmlns:a16="http://schemas.microsoft.com/office/drawing/2014/main" id="{439080FA-397F-EC48-A5FB-1B3B21FF7DF5}"/>
              </a:ext>
            </a:extLst>
          </p:cNvPr>
          <p:cNvSpPr>
            <a:spLocks noGrp="1"/>
          </p:cNvSpPr>
          <p:nvPr>
            <p:ph type="pic" idx="1"/>
          </p:nvPr>
        </p:nvSpPr>
        <p:spPr>
          <a:xfrm>
            <a:off x="5183188" y="0"/>
            <a:ext cx="7008812" cy="6857999"/>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7" name="Slide Number Placeholder 6">
            <a:extLst>
              <a:ext uri="{FF2B5EF4-FFF2-40B4-BE49-F238E27FC236}">
                <a16:creationId xmlns:a16="http://schemas.microsoft.com/office/drawing/2014/main" id="{9D0925C2-5A3D-9642-9160-E161806D1E60}"/>
              </a:ext>
            </a:extLst>
          </p:cNvPr>
          <p:cNvSpPr>
            <a:spLocks noGrp="1"/>
          </p:cNvSpPr>
          <p:nvPr>
            <p:ph type="sldNum" sz="quarter" idx="12"/>
          </p:nvPr>
        </p:nvSpPr>
        <p:spPr>
          <a:xfrm>
            <a:off x="620712" y="6356350"/>
            <a:ext cx="669235" cy="365125"/>
          </a:xfrm>
        </p:spPr>
        <p:txBody>
          <a:bodyPr/>
          <a:lstStyle/>
          <a:p>
            <a:fld id="{DAD6C80F-093D-CA46-A154-17E9273E7A32}" type="slidenum">
              <a:rPr lang="en-US" smtClean="0"/>
              <a:t>‹#›</a:t>
            </a:fld>
            <a:endParaRPr lang="en-US"/>
          </a:p>
        </p:txBody>
      </p:sp>
      <p:sp>
        <p:nvSpPr>
          <p:cNvPr id="15" name="Title 1">
            <a:extLst>
              <a:ext uri="{FF2B5EF4-FFF2-40B4-BE49-F238E27FC236}">
                <a16:creationId xmlns:a16="http://schemas.microsoft.com/office/drawing/2014/main" id="{8C25A025-9517-5649-B90B-A08C79932703}"/>
              </a:ext>
            </a:extLst>
          </p:cNvPr>
          <p:cNvSpPr>
            <a:spLocks noGrp="1"/>
          </p:cNvSpPr>
          <p:nvPr>
            <p:ph type="title" hasCustomPrompt="1"/>
          </p:nvPr>
        </p:nvSpPr>
        <p:spPr>
          <a:xfrm>
            <a:off x="624784" y="1331528"/>
            <a:ext cx="4012594" cy="1895757"/>
          </a:xfrm>
        </p:spPr>
        <p:txBody>
          <a:bodyPr anchor="t"/>
          <a:lstStyle>
            <a:lvl1pPr>
              <a:lnSpc>
                <a:spcPts val="3600"/>
              </a:lnSpc>
              <a:defRPr/>
            </a:lvl1pPr>
          </a:lstStyle>
          <a:p>
            <a:r>
              <a:rPr lang="en-GB" dirty="0"/>
              <a:t>CLICK TO EDIT MASTER TITLE STYLE.</a:t>
            </a:r>
            <a:endParaRPr lang="en-US" dirty="0"/>
          </a:p>
        </p:txBody>
      </p:sp>
      <p:sp>
        <p:nvSpPr>
          <p:cNvPr id="16" name="Text Placeholder 2">
            <a:extLst>
              <a:ext uri="{FF2B5EF4-FFF2-40B4-BE49-F238E27FC236}">
                <a16:creationId xmlns:a16="http://schemas.microsoft.com/office/drawing/2014/main" id="{4AE36D7F-B624-9445-AA4F-85C36F46CA4C}"/>
              </a:ext>
            </a:extLst>
          </p:cNvPr>
          <p:cNvSpPr>
            <a:spLocks noGrp="1"/>
          </p:cNvSpPr>
          <p:nvPr>
            <p:ph type="body" idx="28"/>
          </p:nvPr>
        </p:nvSpPr>
        <p:spPr>
          <a:xfrm>
            <a:off x="624784" y="3227285"/>
            <a:ext cx="4012594" cy="1930396"/>
          </a:xfrm>
        </p:spPr>
        <p:txBody>
          <a:bodyPr anchor="t"/>
          <a:lstStyle>
            <a:lvl1pPr marL="0" indent="0" algn="l">
              <a:buNone/>
              <a:defRPr sz="2400" b="0" i="0">
                <a:latin typeface="Founders Grotesk Regular"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 name="Triangle 1">
            <a:extLst>
              <a:ext uri="{FF2B5EF4-FFF2-40B4-BE49-F238E27FC236}">
                <a16:creationId xmlns:a16="http://schemas.microsoft.com/office/drawing/2014/main" id="{7E6E4C08-B752-87EC-26FA-EF8C55A0782C}"/>
              </a:ext>
            </a:extLst>
          </p:cNvPr>
          <p:cNvSpPr/>
          <p:nvPr userDrawn="1"/>
        </p:nvSpPr>
        <p:spPr>
          <a:xfrm rot="1345550">
            <a:off x="85054" y="5307989"/>
            <a:ext cx="861766" cy="69840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7453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884A5B9-A8E4-4EAD-7B5A-82AFD5B5A5E1}"/>
              </a:ext>
            </a:extLst>
          </p:cNvPr>
          <p:cNvPicPr>
            <a:picLocks noChangeAspect="1"/>
          </p:cNvPicPr>
          <p:nvPr userDrawn="1"/>
        </p:nvPicPr>
        <p:blipFill>
          <a:blip r:embed="rId2"/>
          <a:stretch>
            <a:fillRect/>
          </a:stretch>
        </p:blipFill>
        <p:spPr>
          <a:xfrm rot="16200000">
            <a:off x="634117" y="5746812"/>
            <a:ext cx="776312" cy="1469816"/>
          </a:xfrm>
          <a:prstGeom prst="rect">
            <a:avLst/>
          </a:prstGeom>
        </p:spPr>
      </p:pic>
      <p:sp>
        <p:nvSpPr>
          <p:cNvPr id="3" name="Picture Placeholder 2">
            <a:extLst>
              <a:ext uri="{FF2B5EF4-FFF2-40B4-BE49-F238E27FC236}">
                <a16:creationId xmlns:a16="http://schemas.microsoft.com/office/drawing/2014/main" id="{439080FA-397F-EC48-A5FB-1B3B21FF7DF5}"/>
              </a:ext>
            </a:extLst>
          </p:cNvPr>
          <p:cNvSpPr>
            <a:spLocks noGrp="1"/>
          </p:cNvSpPr>
          <p:nvPr>
            <p:ph type="pic" idx="1"/>
          </p:nvPr>
        </p:nvSpPr>
        <p:spPr>
          <a:xfrm>
            <a:off x="5183188" y="0"/>
            <a:ext cx="7008812" cy="6857999"/>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7" name="Slide Number Placeholder 6">
            <a:extLst>
              <a:ext uri="{FF2B5EF4-FFF2-40B4-BE49-F238E27FC236}">
                <a16:creationId xmlns:a16="http://schemas.microsoft.com/office/drawing/2014/main" id="{9D0925C2-5A3D-9642-9160-E161806D1E60}"/>
              </a:ext>
            </a:extLst>
          </p:cNvPr>
          <p:cNvSpPr>
            <a:spLocks noGrp="1"/>
          </p:cNvSpPr>
          <p:nvPr>
            <p:ph type="sldNum" sz="quarter" idx="12"/>
          </p:nvPr>
        </p:nvSpPr>
        <p:spPr>
          <a:xfrm>
            <a:off x="612346" y="6356350"/>
            <a:ext cx="669235" cy="365125"/>
          </a:xfrm>
        </p:spPr>
        <p:txBody>
          <a:bodyPr/>
          <a:lstStyle/>
          <a:p>
            <a:fld id="{DAD6C80F-093D-CA46-A154-17E9273E7A32}" type="slidenum">
              <a:rPr lang="en-US" smtClean="0"/>
              <a:t>‹#›</a:t>
            </a:fld>
            <a:endParaRPr lang="en-US"/>
          </a:p>
        </p:txBody>
      </p:sp>
      <p:sp>
        <p:nvSpPr>
          <p:cNvPr id="9" name="Text Placeholder 2">
            <a:extLst>
              <a:ext uri="{FF2B5EF4-FFF2-40B4-BE49-F238E27FC236}">
                <a16:creationId xmlns:a16="http://schemas.microsoft.com/office/drawing/2014/main" id="{AAF4DA6F-AF93-5F42-AA46-49710B9F71E4}"/>
              </a:ext>
            </a:extLst>
          </p:cNvPr>
          <p:cNvSpPr>
            <a:spLocks noGrp="1"/>
          </p:cNvSpPr>
          <p:nvPr>
            <p:ph type="body" idx="13"/>
          </p:nvPr>
        </p:nvSpPr>
        <p:spPr>
          <a:xfrm>
            <a:off x="635496" y="3182158"/>
            <a:ext cx="3776581" cy="2555110"/>
          </a:xfrm>
        </p:spPr>
        <p:txBody>
          <a:bodyPr anchor="t">
            <a:noAutofit/>
          </a:bodyPr>
          <a:lstStyle>
            <a:lvl1pPr marL="0" indent="0" algn="l">
              <a:buNone/>
              <a:defRPr sz="2000" b="0" i="0">
                <a:latin typeface="Founders Grotesk Regular" panose="020B0503030202060203" pitchFamily="34" charset="77"/>
              </a:defRPr>
            </a:lvl1pPr>
            <a:lvl2pPr marL="800100" indent="-342900">
              <a:buFont typeface="Arial" panose="020B0604020202020204" pitchFamily="34" charset="0"/>
              <a:buChar char="•"/>
              <a:defRPr sz="2000" b="0"/>
            </a:lvl2pPr>
            <a:lvl3pPr marL="1200150" indent="-285750">
              <a:buFont typeface="Arial" panose="020B0604020202020204" pitchFamily="34" charset="0"/>
              <a:buChar char="•"/>
              <a:defRPr sz="1800" b="0"/>
            </a:lvl3pPr>
            <a:lvl4pPr marL="1657350" indent="-285750">
              <a:buFont typeface="Arial" panose="020B0604020202020204" pitchFamily="34" charset="0"/>
              <a:buChar char="•"/>
              <a:defRPr sz="1600" b="0"/>
            </a:lvl4pPr>
            <a:lvl5pPr marL="2114550" indent="-285750">
              <a:buFont typeface="Arial" panose="020B0604020202020204" pitchFamily="34" charset="0"/>
              <a:buChar char="•"/>
              <a:defRPr sz="1600" b="0"/>
            </a:lvl5pPr>
            <a:lvl6pPr marL="2571750" indent="-285750">
              <a:buFont typeface="Arial" panose="020B0604020202020204" pitchFamily="34" charset="0"/>
              <a:buChar char="•"/>
              <a:defRPr sz="1600" b="0"/>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itle 1">
            <a:extLst>
              <a:ext uri="{FF2B5EF4-FFF2-40B4-BE49-F238E27FC236}">
                <a16:creationId xmlns:a16="http://schemas.microsoft.com/office/drawing/2014/main" id="{E7C7DC05-E191-8E43-B452-3476C61B71D3}"/>
              </a:ext>
            </a:extLst>
          </p:cNvPr>
          <p:cNvSpPr>
            <a:spLocks noGrp="1"/>
          </p:cNvSpPr>
          <p:nvPr>
            <p:ph type="title" hasCustomPrompt="1"/>
          </p:nvPr>
        </p:nvSpPr>
        <p:spPr>
          <a:xfrm>
            <a:off x="612346" y="2001492"/>
            <a:ext cx="3819953" cy="1180666"/>
          </a:xfrm>
        </p:spPr>
        <p:txBody>
          <a:bodyPr anchor="t" anchorCtr="0">
            <a:noAutofit/>
          </a:bodyPr>
          <a:lstStyle>
            <a:lvl1pPr>
              <a:lnSpc>
                <a:spcPts val="3000"/>
              </a:lnSpc>
              <a:defRPr sz="4000"/>
            </a:lvl1pPr>
          </a:lstStyle>
          <a:p>
            <a:r>
              <a:rPr lang="en-GB" dirty="0"/>
              <a:t>CLICK TO EDIT MASTER TITLE STYLE.</a:t>
            </a:r>
            <a:endParaRPr lang="en-US" dirty="0"/>
          </a:p>
        </p:txBody>
      </p:sp>
      <p:sp>
        <p:nvSpPr>
          <p:cNvPr id="2" name="Triangle 1">
            <a:extLst>
              <a:ext uri="{FF2B5EF4-FFF2-40B4-BE49-F238E27FC236}">
                <a16:creationId xmlns:a16="http://schemas.microsoft.com/office/drawing/2014/main" id="{25A61798-12BA-B0B6-9142-CE5262211AE7}"/>
              </a:ext>
            </a:extLst>
          </p:cNvPr>
          <p:cNvSpPr/>
          <p:nvPr userDrawn="1"/>
        </p:nvSpPr>
        <p:spPr>
          <a:xfrm rot="1345550">
            <a:off x="85054" y="5307989"/>
            <a:ext cx="861766" cy="69840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74230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2" name="Title 1">
            <a:extLst>
              <a:ext uri="{FF2B5EF4-FFF2-40B4-BE49-F238E27FC236}">
                <a16:creationId xmlns:a16="http://schemas.microsoft.com/office/drawing/2014/main" id="{D7BDD252-8622-E244-91A1-6ADD49276748}"/>
              </a:ext>
            </a:extLst>
          </p:cNvPr>
          <p:cNvSpPr>
            <a:spLocks noGrp="1"/>
          </p:cNvSpPr>
          <p:nvPr>
            <p:ph type="ctrTitle" hasCustomPrompt="1"/>
          </p:nvPr>
        </p:nvSpPr>
        <p:spPr>
          <a:xfrm>
            <a:off x="2208213" y="1172842"/>
            <a:ext cx="8316300" cy="975247"/>
          </a:xfrm>
        </p:spPr>
        <p:txBody>
          <a:bodyPr anchor="t">
            <a:noAutofit/>
          </a:bodyPr>
          <a:lstStyle>
            <a:lvl1pPr>
              <a:defRPr sz="6600"/>
            </a:lvl1pPr>
          </a:lstStyle>
          <a:p>
            <a:r>
              <a:rPr lang="en-US" altLang="zh-TW" dirty="0"/>
              <a:t>THANK YOU</a:t>
            </a:r>
            <a:endParaRPr lang="zh-TW" altLang="en-US" dirty="0"/>
          </a:p>
        </p:txBody>
      </p:sp>
      <p:sp>
        <p:nvSpPr>
          <p:cNvPr id="13" name="Subtitle 2">
            <a:extLst>
              <a:ext uri="{FF2B5EF4-FFF2-40B4-BE49-F238E27FC236}">
                <a16:creationId xmlns:a16="http://schemas.microsoft.com/office/drawing/2014/main" id="{19C9424F-D649-E341-A7D9-8F536B9B91BB}"/>
              </a:ext>
            </a:extLst>
          </p:cNvPr>
          <p:cNvSpPr>
            <a:spLocks noGrp="1"/>
          </p:cNvSpPr>
          <p:nvPr>
            <p:ph type="subTitle" idx="1"/>
          </p:nvPr>
        </p:nvSpPr>
        <p:spPr>
          <a:xfrm>
            <a:off x="2208213" y="2199191"/>
            <a:ext cx="8316301" cy="1041722"/>
          </a:xfrm>
        </p:spPr>
        <p:txBody>
          <a:bodyPr>
            <a:noAutofit/>
          </a:bodyPr>
          <a:lstStyle>
            <a:lvl1pPr marL="0" indent="0">
              <a:buNone/>
              <a:defRPr>
                <a:solidFill>
                  <a:schemeClr val="tx1"/>
                </a:solidFill>
              </a:defRPr>
            </a:lvl1pPr>
          </a:lstStyle>
          <a:p>
            <a:r>
              <a:rPr lang="en-GB" altLang="zh-TW"/>
              <a:t>Click to edit Master subtitle style</a:t>
            </a:r>
            <a:endParaRPr lang="zh-TW" altLang="en-US" dirty="0"/>
          </a:p>
        </p:txBody>
      </p:sp>
      <p:sp>
        <p:nvSpPr>
          <p:cNvPr id="14" name="Text Placeholder 3">
            <a:extLst>
              <a:ext uri="{FF2B5EF4-FFF2-40B4-BE49-F238E27FC236}">
                <a16:creationId xmlns:a16="http://schemas.microsoft.com/office/drawing/2014/main" id="{A3E4A875-9F6E-9F40-ACF8-7ED235C3A588}"/>
              </a:ext>
            </a:extLst>
          </p:cNvPr>
          <p:cNvSpPr>
            <a:spLocks noGrp="1"/>
          </p:cNvSpPr>
          <p:nvPr>
            <p:ph type="body" sz="half" idx="2"/>
          </p:nvPr>
        </p:nvSpPr>
        <p:spPr>
          <a:xfrm>
            <a:off x="2208213" y="3429000"/>
            <a:ext cx="1908175" cy="1768033"/>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7" name="Text Placeholder 3">
            <a:extLst>
              <a:ext uri="{FF2B5EF4-FFF2-40B4-BE49-F238E27FC236}">
                <a16:creationId xmlns:a16="http://schemas.microsoft.com/office/drawing/2014/main" id="{191C8C85-E708-8D48-8A25-962154EE9888}"/>
              </a:ext>
            </a:extLst>
          </p:cNvPr>
          <p:cNvSpPr>
            <a:spLocks noGrp="1"/>
          </p:cNvSpPr>
          <p:nvPr>
            <p:ph type="body" sz="half" idx="13"/>
          </p:nvPr>
        </p:nvSpPr>
        <p:spPr>
          <a:xfrm>
            <a:off x="4151784" y="3429000"/>
            <a:ext cx="1908175" cy="1768033"/>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8" name="Text Placeholder 3">
            <a:extLst>
              <a:ext uri="{FF2B5EF4-FFF2-40B4-BE49-F238E27FC236}">
                <a16:creationId xmlns:a16="http://schemas.microsoft.com/office/drawing/2014/main" id="{F59617D7-92D4-A547-95EF-C885A2BD6D88}"/>
              </a:ext>
            </a:extLst>
          </p:cNvPr>
          <p:cNvSpPr>
            <a:spLocks noGrp="1"/>
          </p:cNvSpPr>
          <p:nvPr>
            <p:ph type="body" sz="half" idx="14"/>
          </p:nvPr>
        </p:nvSpPr>
        <p:spPr>
          <a:xfrm>
            <a:off x="6096000" y="3429000"/>
            <a:ext cx="1908175" cy="1768033"/>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9" name="Text Placeholder 3">
            <a:extLst>
              <a:ext uri="{FF2B5EF4-FFF2-40B4-BE49-F238E27FC236}">
                <a16:creationId xmlns:a16="http://schemas.microsoft.com/office/drawing/2014/main" id="{45F1DC36-65A4-A248-9CAD-7C5462AEF65C}"/>
              </a:ext>
            </a:extLst>
          </p:cNvPr>
          <p:cNvSpPr>
            <a:spLocks noGrp="1"/>
          </p:cNvSpPr>
          <p:nvPr>
            <p:ph type="body" sz="half" idx="15"/>
          </p:nvPr>
        </p:nvSpPr>
        <p:spPr>
          <a:xfrm>
            <a:off x="7968208" y="3429000"/>
            <a:ext cx="1908175" cy="1768033"/>
          </a:xfrm>
        </p:spPr>
        <p:txBody>
          <a:bodyPr>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 name="Rectangle 1">
            <a:extLst>
              <a:ext uri="{FF2B5EF4-FFF2-40B4-BE49-F238E27FC236}">
                <a16:creationId xmlns:a16="http://schemas.microsoft.com/office/drawing/2014/main" id="{5ADE06A3-048A-255D-0FAC-3204B4CA7A09}"/>
              </a:ext>
            </a:extLst>
          </p:cNvPr>
          <p:cNvSpPr/>
          <p:nvPr userDrawn="1"/>
        </p:nvSpPr>
        <p:spPr>
          <a:xfrm rot="8429186">
            <a:off x="-798858" y="5741327"/>
            <a:ext cx="2096803" cy="8213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79B24F5-8E9D-F836-CDF9-8B17EC62C34E}"/>
              </a:ext>
            </a:extLst>
          </p:cNvPr>
          <p:cNvSpPr/>
          <p:nvPr userDrawn="1"/>
        </p:nvSpPr>
        <p:spPr>
          <a:xfrm>
            <a:off x="570159" y="6149219"/>
            <a:ext cx="997528" cy="9975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riangle 4">
            <a:extLst>
              <a:ext uri="{FF2B5EF4-FFF2-40B4-BE49-F238E27FC236}">
                <a16:creationId xmlns:a16="http://schemas.microsoft.com/office/drawing/2014/main" id="{D1836180-09E1-0965-2A3D-164056FFE666}"/>
              </a:ext>
            </a:extLst>
          </p:cNvPr>
          <p:cNvSpPr/>
          <p:nvPr userDrawn="1"/>
        </p:nvSpPr>
        <p:spPr>
          <a:xfrm rot="8866503">
            <a:off x="-419571" y="4506538"/>
            <a:ext cx="1193367" cy="1030062"/>
          </a:xfrm>
          <a:prstGeom prst="triangle">
            <a:avLst>
              <a:gd name="adj" fmla="val 5288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80119DD-24C6-A74E-9EB1-CBDD8F8F708C}"/>
              </a:ext>
            </a:extLst>
          </p:cNvPr>
          <p:cNvPicPr>
            <a:picLocks noChangeAspect="1"/>
          </p:cNvPicPr>
          <p:nvPr userDrawn="1"/>
        </p:nvPicPr>
        <p:blipFill>
          <a:blip r:embed="rId2"/>
          <a:stretch>
            <a:fillRect/>
          </a:stretch>
        </p:blipFill>
        <p:spPr>
          <a:xfrm>
            <a:off x="10478188" y="5946951"/>
            <a:ext cx="1601324" cy="911570"/>
          </a:xfrm>
          <a:prstGeom prst="rect">
            <a:avLst/>
          </a:prstGeom>
        </p:spPr>
      </p:pic>
    </p:spTree>
    <p:extLst>
      <p:ext uri="{BB962C8B-B14F-4D97-AF65-F5344CB8AC3E}">
        <p14:creationId xmlns:p14="http://schemas.microsoft.com/office/powerpoint/2010/main" val="25448327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2" name="Title 1">
            <a:extLst>
              <a:ext uri="{FF2B5EF4-FFF2-40B4-BE49-F238E27FC236}">
                <a16:creationId xmlns:a16="http://schemas.microsoft.com/office/drawing/2014/main" id="{9F052BCB-1570-774D-B993-131B44E6F3FD}"/>
              </a:ext>
            </a:extLst>
          </p:cNvPr>
          <p:cNvSpPr>
            <a:spLocks noGrp="1"/>
          </p:cNvSpPr>
          <p:nvPr>
            <p:ph type="title" hasCustomPrompt="1"/>
          </p:nvPr>
        </p:nvSpPr>
        <p:spPr>
          <a:xfrm>
            <a:off x="2127189" y="1268413"/>
            <a:ext cx="3058268" cy="2160587"/>
          </a:xfrm>
        </p:spPr>
        <p:txBody>
          <a:bodyPr anchor="b">
            <a:normAutofit/>
          </a:bodyPr>
          <a:lstStyle>
            <a:lvl1pPr>
              <a:defRPr sz="3600"/>
            </a:lvl1pPr>
          </a:lstStyle>
          <a:p>
            <a:r>
              <a:rPr lang="en-GB" dirty="0"/>
              <a:t>CLICK TO EDIT MASTER TITLE STYLE</a:t>
            </a:r>
            <a:endParaRPr lang="en-US" dirty="0"/>
          </a:p>
        </p:txBody>
      </p:sp>
      <p:sp>
        <p:nvSpPr>
          <p:cNvPr id="11" name="Picture Placeholder 3">
            <a:extLst>
              <a:ext uri="{FF2B5EF4-FFF2-40B4-BE49-F238E27FC236}">
                <a16:creationId xmlns:a16="http://schemas.microsoft.com/office/drawing/2014/main" id="{39EC7E79-8CCD-DA4E-83AF-65A499E80309}"/>
              </a:ext>
            </a:extLst>
          </p:cNvPr>
          <p:cNvSpPr>
            <a:spLocks noGrp="1"/>
          </p:cNvSpPr>
          <p:nvPr>
            <p:ph type="pic" sz="quarter" idx="13"/>
          </p:nvPr>
        </p:nvSpPr>
        <p:spPr>
          <a:xfrm>
            <a:off x="5638403" y="537701"/>
            <a:ext cx="2546896" cy="2025569"/>
          </a:xfrm>
          <a:solidFill>
            <a:schemeClr val="bg1">
              <a:lumMod val="95000"/>
            </a:schemeClr>
          </a:solidFill>
        </p:spPr>
        <p:txBody>
          <a:bodyPr anchor="ctr">
            <a:normAutofit/>
          </a:bodyPr>
          <a:lstStyle>
            <a:lvl1pPr marL="0" indent="0" algn="ctr">
              <a:buNone/>
              <a:defRPr sz="1800">
                <a:solidFill>
                  <a:schemeClr val="tx1"/>
                </a:solidFill>
              </a:defRPr>
            </a:lvl1pPr>
          </a:lstStyle>
          <a:p>
            <a:r>
              <a:rPr lang="en-GB" dirty="0"/>
              <a:t>Click icon to add picture</a:t>
            </a:r>
            <a:endParaRPr lang="en-US" dirty="0"/>
          </a:p>
        </p:txBody>
      </p:sp>
      <p:sp>
        <p:nvSpPr>
          <p:cNvPr id="9" name="Rectangle 8">
            <a:extLst>
              <a:ext uri="{FF2B5EF4-FFF2-40B4-BE49-F238E27FC236}">
                <a16:creationId xmlns:a16="http://schemas.microsoft.com/office/drawing/2014/main" id="{00AEF060-B51F-8B4D-9FF4-1389AADD9D70}"/>
              </a:ext>
            </a:extLst>
          </p:cNvPr>
          <p:cNvSpPr/>
          <p:nvPr userDrawn="1"/>
        </p:nvSpPr>
        <p:spPr>
          <a:xfrm>
            <a:off x="5638403" y="2592732"/>
            <a:ext cx="2561863"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05961A88-6C7D-0340-B404-61812BA4FB89}"/>
              </a:ext>
            </a:extLst>
          </p:cNvPr>
          <p:cNvSpPr>
            <a:spLocks noGrp="1"/>
          </p:cNvSpPr>
          <p:nvPr>
            <p:ph type="body" idx="1" hasCustomPrompt="1"/>
          </p:nvPr>
        </p:nvSpPr>
        <p:spPr>
          <a:xfrm>
            <a:off x="2150339" y="3614196"/>
            <a:ext cx="3023544" cy="2555110"/>
          </a:xfrm>
        </p:spPr>
        <p:txBody>
          <a:bodyPr anchor="t">
            <a:normAutofit/>
          </a:bodyPr>
          <a:lstStyle>
            <a:lvl1pPr marL="0" indent="0" algn="l">
              <a:buNone/>
              <a:defRPr sz="2000" b="0" i="0">
                <a:latin typeface="Founders Grotesk Test" panose="020B0503030202060203" pitchFamily="34" charset="77"/>
              </a:defRPr>
            </a:lvl1pPr>
            <a:lvl2pPr marL="800100" indent="-342900">
              <a:buFont typeface="Arial" panose="020B0604020202020204" pitchFamily="34" charset="0"/>
              <a:buChar char="•"/>
              <a:defRPr sz="2000" b="0"/>
            </a:lvl2pPr>
            <a:lvl3pPr marL="1200150" indent="-285750">
              <a:buFont typeface="Arial" panose="020B0604020202020204" pitchFamily="34" charset="0"/>
              <a:buChar char="•"/>
              <a:defRPr sz="1800" b="0"/>
            </a:lvl3pPr>
            <a:lvl4pPr marL="1657350" indent="-285750">
              <a:buFont typeface="Arial" panose="020B0604020202020204" pitchFamily="34" charset="0"/>
              <a:buChar char="•"/>
              <a:defRPr sz="1600" b="0"/>
            </a:lvl4pPr>
            <a:lvl5pPr marL="2114550" indent="-285750">
              <a:buFont typeface="Arial" panose="020B0604020202020204" pitchFamily="34" charset="0"/>
              <a:buChar char="•"/>
              <a:defRPr sz="1600" b="0"/>
            </a:lvl5pPr>
            <a:lvl6pPr marL="2571750" indent="-285750">
              <a:buFont typeface="Arial" panose="020B0604020202020204" pitchFamily="34" charset="0"/>
              <a:buChar char="•"/>
              <a:defRPr sz="1600" b="0"/>
            </a:lvl6pPr>
            <a:lvl7pPr marL="2743200" indent="0">
              <a:buNone/>
              <a:defRPr sz="1600" b="1"/>
            </a:lvl7pPr>
            <a:lvl8pPr marL="3200400" indent="0">
              <a:buNone/>
              <a:defRPr sz="1600" b="1"/>
            </a:lvl8pPr>
            <a:lvl9pPr marL="3657600" indent="0">
              <a:buNone/>
              <a:defRPr sz="1600" b="1"/>
            </a:lvl9pPr>
          </a:lstStyle>
          <a:p>
            <a:pPr lvl="0"/>
            <a:r>
              <a:rPr lang="en-US" altLang="zh-TW" dirty="0"/>
              <a:t>Level 1. There are six levels of text styles, use ‘Increase/Decrease List Level’ move through the styles.</a:t>
            </a:r>
          </a:p>
        </p:txBody>
      </p:sp>
      <p:sp>
        <p:nvSpPr>
          <p:cNvPr id="35" name="Picture Placeholder 3">
            <a:extLst>
              <a:ext uri="{FF2B5EF4-FFF2-40B4-BE49-F238E27FC236}">
                <a16:creationId xmlns:a16="http://schemas.microsoft.com/office/drawing/2014/main" id="{87C8BFB9-ADA1-CF46-8227-25C5DDD0A204}"/>
              </a:ext>
            </a:extLst>
          </p:cNvPr>
          <p:cNvSpPr>
            <a:spLocks noGrp="1"/>
          </p:cNvSpPr>
          <p:nvPr>
            <p:ph type="pic" sz="quarter" idx="20"/>
          </p:nvPr>
        </p:nvSpPr>
        <p:spPr>
          <a:xfrm>
            <a:off x="5638403" y="3452150"/>
            <a:ext cx="2546896" cy="2025569"/>
          </a:xfrm>
          <a:solidFill>
            <a:schemeClr val="bg1">
              <a:lumMod val="95000"/>
            </a:schemeClr>
          </a:solidFill>
        </p:spPr>
        <p:txBody>
          <a:bodyPr anchor="ctr">
            <a:normAutofit/>
          </a:bodyPr>
          <a:lstStyle>
            <a:lvl1pPr marL="0" indent="0" algn="ctr">
              <a:buNone/>
              <a:defRPr sz="1800">
                <a:solidFill>
                  <a:schemeClr val="tx1"/>
                </a:solidFill>
              </a:defRPr>
            </a:lvl1pPr>
          </a:lstStyle>
          <a:p>
            <a:r>
              <a:rPr lang="en-GB"/>
              <a:t>Click icon to add picture</a:t>
            </a:r>
            <a:endParaRPr lang="en-US" dirty="0"/>
          </a:p>
        </p:txBody>
      </p:sp>
      <p:sp>
        <p:nvSpPr>
          <p:cNvPr id="41" name="Rectangle 40">
            <a:extLst>
              <a:ext uri="{FF2B5EF4-FFF2-40B4-BE49-F238E27FC236}">
                <a16:creationId xmlns:a16="http://schemas.microsoft.com/office/drawing/2014/main" id="{FB89B300-FCF6-3D4D-9D4E-0E9D5FD3A554}"/>
              </a:ext>
            </a:extLst>
          </p:cNvPr>
          <p:cNvSpPr/>
          <p:nvPr userDrawn="1"/>
        </p:nvSpPr>
        <p:spPr>
          <a:xfrm>
            <a:off x="5638403" y="5503099"/>
            <a:ext cx="2561863"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a:extLst>
              <a:ext uri="{FF2B5EF4-FFF2-40B4-BE49-F238E27FC236}">
                <a16:creationId xmlns:a16="http://schemas.microsoft.com/office/drawing/2014/main" id="{5334978F-1AE8-D849-B990-0F21D03B958A}"/>
              </a:ext>
            </a:extLst>
          </p:cNvPr>
          <p:cNvSpPr>
            <a:spLocks noGrp="1"/>
          </p:cNvSpPr>
          <p:nvPr>
            <p:ph type="body" sz="half" idx="23"/>
          </p:nvPr>
        </p:nvSpPr>
        <p:spPr>
          <a:xfrm>
            <a:off x="5719426" y="5540382"/>
            <a:ext cx="2422967" cy="691922"/>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9" name="Text Placeholder 3">
            <a:extLst>
              <a:ext uri="{FF2B5EF4-FFF2-40B4-BE49-F238E27FC236}">
                <a16:creationId xmlns:a16="http://schemas.microsoft.com/office/drawing/2014/main" id="{AB858541-DB51-FD4D-96E1-2EA46A9FA64A}"/>
              </a:ext>
            </a:extLst>
          </p:cNvPr>
          <p:cNvSpPr>
            <a:spLocks noGrp="1"/>
          </p:cNvSpPr>
          <p:nvPr>
            <p:ph type="body" sz="half" idx="18"/>
          </p:nvPr>
        </p:nvSpPr>
        <p:spPr>
          <a:xfrm>
            <a:off x="5638404" y="2655204"/>
            <a:ext cx="2503990" cy="66673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25" name="Picture Placeholder 3">
            <a:extLst>
              <a:ext uri="{FF2B5EF4-FFF2-40B4-BE49-F238E27FC236}">
                <a16:creationId xmlns:a16="http://schemas.microsoft.com/office/drawing/2014/main" id="{A31EDEF2-1E30-3649-B1F4-C4C560F51BAE}"/>
              </a:ext>
            </a:extLst>
          </p:cNvPr>
          <p:cNvSpPr>
            <a:spLocks noGrp="1"/>
          </p:cNvSpPr>
          <p:nvPr>
            <p:ph type="pic" sz="quarter" idx="24"/>
          </p:nvPr>
        </p:nvSpPr>
        <p:spPr>
          <a:xfrm>
            <a:off x="8381603" y="537701"/>
            <a:ext cx="2546896" cy="2025569"/>
          </a:xfrm>
          <a:solidFill>
            <a:schemeClr val="bg1">
              <a:lumMod val="95000"/>
            </a:schemeClr>
          </a:solidFill>
        </p:spPr>
        <p:txBody>
          <a:bodyPr anchor="ctr">
            <a:normAutofit/>
          </a:bodyPr>
          <a:lstStyle>
            <a:lvl1pPr marL="0" indent="0" algn="ctr">
              <a:buNone/>
              <a:defRPr sz="1800">
                <a:solidFill>
                  <a:schemeClr val="tx1"/>
                </a:solidFill>
              </a:defRPr>
            </a:lvl1pPr>
          </a:lstStyle>
          <a:p>
            <a:r>
              <a:rPr lang="en-GB" dirty="0"/>
              <a:t>Click icon to add picture</a:t>
            </a:r>
            <a:endParaRPr lang="en-US" dirty="0"/>
          </a:p>
        </p:txBody>
      </p:sp>
      <p:sp>
        <p:nvSpPr>
          <p:cNvPr id="26" name="Rectangle 25">
            <a:extLst>
              <a:ext uri="{FF2B5EF4-FFF2-40B4-BE49-F238E27FC236}">
                <a16:creationId xmlns:a16="http://schemas.microsoft.com/office/drawing/2014/main" id="{403B8A1C-97A2-004C-A42B-C6922A340E68}"/>
              </a:ext>
            </a:extLst>
          </p:cNvPr>
          <p:cNvSpPr/>
          <p:nvPr userDrawn="1"/>
        </p:nvSpPr>
        <p:spPr>
          <a:xfrm>
            <a:off x="8381603" y="2592732"/>
            <a:ext cx="2561863"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3">
            <a:extLst>
              <a:ext uri="{FF2B5EF4-FFF2-40B4-BE49-F238E27FC236}">
                <a16:creationId xmlns:a16="http://schemas.microsoft.com/office/drawing/2014/main" id="{A001E2AE-9459-6449-83EA-BFEB263DB605}"/>
              </a:ext>
            </a:extLst>
          </p:cNvPr>
          <p:cNvSpPr>
            <a:spLocks noGrp="1"/>
          </p:cNvSpPr>
          <p:nvPr>
            <p:ph type="pic" sz="quarter" idx="25"/>
          </p:nvPr>
        </p:nvSpPr>
        <p:spPr>
          <a:xfrm>
            <a:off x="8381603" y="3452150"/>
            <a:ext cx="2546896" cy="2025569"/>
          </a:xfrm>
          <a:solidFill>
            <a:schemeClr val="bg1">
              <a:lumMod val="95000"/>
            </a:schemeClr>
          </a:solidFill>
        </p:spPr>
        <p:txBody>
          <a:bodyPr anchor="ctr">
            <a:normAutofit/>
          </a:bodyPr>
          <a:lstStyle>
            <a:lvl1pPr marL="0" indent="0" algn="ctr">
              <a:buNone/>
              <a:defRPr sz="1800">
                <a:solidFill>
                  <a:schemeClr val="tx1"/>
                </a:solidFill>
              </a:defRPr>
            </a:lvl1pPr>
          </a:lstStyle>
          <a:p>
            <a:r>
              <a:rPr lang="en-GB"/>
              <a:t>Click icon to add picture</a:t>
            </a:r>
            <a:endParaRPr lang="en-US" dirty="0"/>
          </a:p>
        </p:txBody>
      </p:sp>
      <p:sp>
        <p:nvSpPr>
          <p:cNvPr id="28" name="Rectangle 27">
            <a:extLst>
              <a:ext uri="{FF2B5EF4-FFF2-40B4-BE49-F238E27FC236}">
                <a16:creationId xmlns:a16="http://schemas.microsoft.com/office/drawing/2014/main" id="{2CC21F36-CA1D-AA49-9262-8304E60FAE22}"/>
              </a:ext>
            </a:extLst>
          </p:cNvPr>
          <p:cNvSpPr/>
          <p:nvPr userDrawn="1"/>
        </p:nvSpPr>
        <p:spPr>
          <a:xfrm>
            <a:off x="8381603" y="5503099"/>
            <a:ext cx="2561863"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a:extLst>
              <a:ext uri="{FF2B5EF4-FFF2-40B4-BE49-F238E27FC236}">
                <a16:creationId xmlns:a16="http://schemas.microsoft.com/office/drawing/2014/main" id="{6D73E8BC-9197-AB4F-912D-190F0020AE97}"/>
              </a:ext>
            </a:extLst>
          </p:cNvPr>
          <p:cNvSpPr>
            <a:spLocks noGrp="1"/>
          </p:cNvSpPr>
          <p:nvPr>
            <p:ph type="body" sz="half" idx="26"/>
          </p:nvPr>
        </p:nvSpPr>
        <p:spPr>
          <a:xfrm>
            <a:off x="8462626" y="5540382"/>
            <a:ext cx="2422967" cy="691922"/>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1" name="Text Placeholder 3">
            <a:extLst>
              <a:ext uri="{FF2B5EF4-FFF2-40B4-BE49-F238E27FC236}">
                <a16:creationId xmlns:a16="http://schemas.microsoft.com/office/drawing/2014/main" id="{57CE1231-046F-7840-9390-273D73CC8255}"/>
              </a:ext>
            </a:extLst>
          </p:cNvPr>
          <p:cNvSpPr>
            <a:spLocks noGrp="1"/>
          </p:cNvSpPr>
          <p:nvPr>
            <p:ph type="body" sz="half" idx="27"/>
          </p:nvPr>
        </p:nvSpPr>
        <p:spPr>
          <a:xfrm>
            <a:off x="8381604" y="2655204"/>
            <a:ext cx="2503990" cy="66673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4" name="Picture 13">
            <a:extLst>
              <a:ext uri="{FF2B5EF4-FFF2-40B4-BE49-F238E27FC236}">
                <a16:creationId xmlns:a16="http://schemas.microsoft.com/office/drawing/2014/main" id="{D2E90965-FD6B-BE49-A5A3-0FB6C1B75043}"/>
              </a:ext>
            </a:extLst>
          </p:cNvPr>
          <p:cNvPicPr>
            <a:picLocks noChangeAspect="1"/>
          </p:cNvPicPr>
          <p:nvPr userDrawn="1"/>
        </p:nvPicPr>
        <p:blipFill>
          <a:blip r:embed="rId2"/>
          <a:stretch>
            <a:fillRect/>
          </a:stretch>
        </p:blipFill>
        <p:spPr>
          <a:xfrm rot="5400000">
            <a:off x="866944" y="-468240"/>
            <a:ext cx="793113" cy="1501627"/>
          </a:xfrm>
          <a:prstGeom prst="rect">
            <a:avLst/>
          </a:prstGeom>
        </p:spPr>
      </p:pic>
      <p:pic>
        <p:nvPicPr>
          <p:cNvPr id="16" name="Picture 15">
            <a:extLst>
              <a:ext uri="{FF2B5EF4-FFF2-40B4-BE49-F238E27FC236}">
                <a16:creationId xmlns:a16="http://schemas.microsoft.com/office/drawing/2014/main" id="{0A766901-81CF-B740-9F2D-C9F3ADE8973B}"/>
              </a:ext>
            </a:extLst>
          </p:cNvPr>
          <p:cNvPicPr>
            <a:picLocks noChangeAspect="1"/>
          </p:cNvPicPr>
          <p:nvPr userDrawn="1"/>
        </p:nvPicPr>
        <p:blipFill>
          <a:blip r:embed="rId3"/>
          <a:stretch>
            <a:fillRect/>
          </a:stretch>
        </p:blipFill>
        <p:spPr>
          <a:xfrm rot="3060787">
            <a:off x="444913" y="3180957"/>
            <a:ext cx="542383" cy="542383"/>
          </a:xfrm>
          <a:prstGeom prst="rect">
            <a:avLst/>
          </a:prstGeom>
        </p:spPr>
      </p:pic>
    </p:spTree>
    <p:extLst>
      <p:ext uri="{BB962C8B-B14F-4D97-AF65-F5344CB8AC3E}">
        <p14:creationId xmlns:p14="http://schemas.microsoft.com/office/powerpoint/2010/main" val="1069742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27" name="Rectangle 26">
            <a:extLst>
              <a:ext uri="{FF2B5EF4-FFF2-40B4-BE49-F238E27FC236}">
                <a16:creationId xmlns:a16="http://schemas.microsoft.com/office/drawing/2014/main" id="{72485735-D1EF-B747-9987-27321C16168E}"/>
              </a:ext>
            </a:extLst>
          </p:cNvPr>
          <p:cNvSpPr/>
          <p:nvPr userDrawn="1"/>
        </p:nvSpPr>
        <p:spPr>
          <a:xfrm>
            <a:off x="6424589" y="3952919"/>
            <a:ext cx="2389308"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AF60ED-591E-1741-8B59-6E8AD41B9B30}"/>
              </a:ext>
            </a:extLst>
          </p:cNvPr>
          <p:cNvSpPr/>
          <p:nvPr userDrawn="1"/>
        </p:nvSpPr>
        <p:spPr>
          <a:xfrm>
            <a:off x="3475595" y="3969445"/>
            <a:ext cx="2389308"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20AB6A1-FCA6-604E-BBFD-4363A1C0B5DF}"/>
              </a:ext>
            </a:extLst>
          </p:cNvPr>
          <p:cNvSpPr/>
          <p:nvPr userDrawn="1"/>
        </p:nvSpPr>
        <p:spPr>
          <a:xfrm>
            <a:off x="515939" y="3958545"/>
            <a:ext cx="2389308"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58450E-60BC-614F-8ABA-B34316567535}"/>
              </a:ext>
            </a:extLst>
          </p:cNvPr>
          <p:cNvSpPr/>
          <p:nvPr userDrawn="1"/>
        </p:nvSpPr>
        <p:spPr>
          <a:xfrm>
            <a:off x="9294362" y="3958545"/>
            <a:ext cx="2389308"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52BCB-1570-774D-B993-131B44E6F3FD}"/>
              </a:ext>
            </a:extLst>
          </p:cNvPr>
          <p:cNvSpPr>
            <a:spLocks noGrp="1"/>
          </p:cNvSpPr>
          <p:nvPr>
            <p:ph type="title" hasCustomPrompt="1"/>
          </p:nvPr>
        </p:nvSpPr>
        <p:spPr>
          <a:xfrm>
            <a:off x="458063" y="623888"/>
            <a:ext cx="9400884" cy="644525"/>
          </a:xfrm>
        </p:spPr>
        <p:txBody>
          <a:bodyPr anchor="t"/>
          <a:lstStyle/>
          <a:p>
            <a:r>
              <a:rPr lang="en-GB" dirty="0"/>
              <a:t>CLICK TO EDIT MASTER TITLE STYLE</a:t>
            </a:r>
            <a:endParaRPr lang="en-US" dirty="0"/>
          </a:p>
        </p:txBody>
      </p:sp>
      <p:sp>
        <p:nvSpPr>
          <p:cNvPr id="11" name="Picture Placeholder 3">
            <a:extLst>
              <a:ext uri="{FF2B5EF4-FFF2-40B4-BE49-F238E27FC236}">
                <a16:creationId xmlns:a16="http://schemas.microsoft.com/office/drawing/2014/main" id="{39EC7E79-8CCD-DA4E-83AF-65A499E80309}"/>
              </a:ext>
            </a:extLst>
          </p:cNvPr>
          <p:cNvSpPr>
            <a:spLocks noGrp="1"/>
          </p:cNvSpPr>
          <p:nvPr>
            <p:ph type="pic" sz="quarter" idx="13"/>
          </p:nvPr>
        </p:nvSpPr>
        <p:spPr>
          <a:xfrm>
            <a:off x="515940" y="1867591"/>
            <a:ext cx="2367987" cy="2074191"/>
          </a:xfrm>
          <a:solidFill>
            <a:schemeClr val="bg1">
              <a:lumMod val="95000"/>
            </a:schemeClr>
          </a:solidFill>
        </p:spPr>
        <p:txBody>
          <a:bodyPr anchor="ctr">
            <a:normAutofit/>
          </a:bodyPr>
          <a:lstStyle>
            <a:lvl1pPr marL="0" indent="0" algn="ctr">
              <a:buNone/>
              <a:defRPr sz="1800">
                <a:solidFill>
                  <a:schemeClr val="tx1"/>
                </a:solidFill>
              </a:defRPr>
            </a:lvl1pPr>
          </a:lstStyle>
          <a:p>
            <a:r>
              <a:rPr lang="en-GB" dirty="0"/>
              <a:t>Click icon to add picture</a:t>
            </a:r>
            <a:endParaRPr lang="en-US" dirty="0"/>
          </a:p>
        </p:txBody>
      </p:sp>
      <p:sp>
        <p:nvSpPr>
          <p:cNvPr id="14" name="Picture Placeholder 3">
            <a:extLst>
              <a:ext uri="{FF2B5EF4-FFF2-40B4-BE49-F238E27FC236}">
                <a16:creationId xmlns:a16="http://schemas.microsoft.com/office/drawing/2014/main" id="{A0B7F214-603D-8A44-B92E-A3470FFC3CED}"/>
              </a:ext>
            </a:extLst>
          </p:cNvPr>
          <p:cNvSpPr>
            <a:spLocks noGrp="1"/>
          </p:cNvSpPr>
          <p:nvPr>
            <p:ph type="pic" sz="quarter" idx="14"/>
          </p:nvPr>
        </p:nvSpPr>
        <p:spPr>
          <a:xfrm>
            <a:off x="3475595" y="1864678"/>
            <a:ext cx="2367987" cy="2074191"/>
          </a:xfrm>
          <a:solidFill>
            <a:schemeClr val="bg1">
              <a:lumMod val="95000"/>
            </a:schemeClr>
          </a:solidFill>
        </p:spPr>
        <p:txBody>
          <a:bodyPr anchor="ctr">
            <a:normAutofit/>
          </a:bodyPr>
          <a:lstStyle>
            <a:lvl1pPr marL="0" indent="0" algn="ctr">
              <a:buNone/>
              <a:defRPr sz="1800">
                <a:solidFill>
                  <a:schemeClr val="tx1"/>
                </a:solidFill>
              </a:defRPr>
            </a:lvl1pPr>
          </a:lstStyle>
          <a:p>
            <a:r>
              <a:rPr lang="en-GB"/>
              <a:t>Click icon to add picture</a:t>
            </a:r>
            <a:endParaRPr lang="en-US" dirty="0"/>
          </a:p>
        </p:txBody>
      </p:sp>
      <p:sp>
        <p:nvSpPr>
          <p:cNvPr id="15" name="Picture Placeholder 3">
            <a:extLst>
              <a:ext uri="{FF2B5EF4-FFF2-40B4-BE49-F238E27FC236}">
                <a16:creationId xmlns:a16="http://schemas.microsoft.com/office/drawing/2014/main" id="{A6D7436C-5968-0748-9C18-B8BF735B072B}"/>
              </a:ext>
            </a:extLst>
          </p:cNvPr>
          <p:cNvSpPr>
            <a:spLocks noGrp="1"/>
          </p:cNvSpPr>
          <p:nvPr>
            <p:ph type="pic" sz="quarter" idx="15"/>
          </p:nvPr>
        </p:nvSpPr>
        <p:spPr>
          <a:xfrm>
            <a:off x="6435250" y="1864678"/>
            <a:ext cx="2367987" cy="2074191"/>
          </a:xfrm>
          <a:solidFill>
            <a:schemeClr val="bg1">
              <a:lumMod val="95000"/>
            </a:schemeClr>
          </a:solidFill>
        </p:spPr>
        <p:txBody>
          <a:bodyPr anchor="ctr">
            <a:normAutofit/>
          </a:bodyPr>
          <a:lstStyle>
            <a:lvl1pPr marL="0" indent="0" algn="ctr">
              <a:buNone/>
              <a:defRPr sz="1800">
                <a:solidFill>
                  <a:schemeClr val="tx1"/>
                </a:solidFill>
              </a:defRPr>
            </a:lvl1pPr>
          </a:lstStyle>
          <a:p>
            <a:r>
              <a:rPr lang="en-GB"/>
              <a:t>Click icon to add picture</a:t>
            </a:r>
            <a:endParaRPr lang="en-US" dirty="0"/>
          </a:p>
        </p:txBody>
      </p:sp>
      <p:sp>
        <p:nvSpPr>
          <p:cNvPr id="16" name="Picture Placeholder 3">
            <a:extLst>
              <a:ext uri="{FF2B5EF4-FFF2-40B4-BE49-F238E27FC236}">
                <a16:creationId xmlns:a16="http://schemas.microsoft.com/office/drawing/2014/main" id="{3035013F-3B9E-214D-8822-36C5813C6F37}"/>
              </a:ext>
            </a:extLst>
          </p:cNvPr>
          <p:cNvSpPr>
            <a:spLocks noGrp="1"/>
          </p:cNvSpPr>
          <p:nvPr>
            <p:ph type="pic" sz="quarter" idx="16"/>
          </p:nvPr>
        </p:nvSpPr>
        <p:spPr>
          <a:xfrm>
            <a:off x="9316967" y="1864678"/>
            <a:ext cx="2367987" cy="2074191"/>
          </a:xfrm>
          <a:solidFill>
            <a:schemeClr val="bg1">
              <a:lumMod val="95000"/>
            </a:schemeClr>
          </a:solidFill>
        </p:spPr>
        <p:txBody>
          <a:bodyPr anchor="ctr">
            <a:normAutofit/>
          </a:bodyPr>
          <a:lstStyle>
            <a:lvl1pPr marL="0" indent="0" algn="ctr">
              <a:buNone/>
              <a:defRPr sz="1800">
                <a:solidFill>
                  <a:schemeClr val="tx1"/>
                </a:solidFill>
              </a:defRPr>
            </a:lvl1pPr>
          </a:lstStyle>
          <a:p>
            <a:r>
              <a:rPr lang="en-GB"/>
              <a:t>Click icon to add picture</a:t>
            </a:r>
            <a:endParaRPr lang="en-US" dirty="0"/>
          </a:p>
        </p:txBody>
      </p:sp>
      <p:sp>
        <p:nvSpPr>
          <p:cNvPr id="17" name="Text Placeholder 3">
            <a:extLst>
              <a:ext uri="{FF2B5EF4-FFF2-40B4-BE49-F238E27FC236}">
                <a16:creationId xmlns:a16="http://schemas.microsoft.com/office/drawing/2014/main" id="{873164E0-F5C6-5042-807E-2C2F55D7292A}"/>
              </a:ext>
            </a:extLst>
          </p:cNvPr>
          <p:cNvSpPr>
            <a:spLocks noGrp="1"/>
          </p:cNvSpPr>
          <p:nvPr>
            <p:ph type="body" sz="half" idx="2"/>
          </p:nvPr>
        </p:nvSpPr>
        <p:spPr>
          <a:xfrm>
            <a:off x="515938" y="4050975"/>
            <a:ext cx="2367987" cy="644524"/>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8" name="Text Placeholder 3">
            <a:extLst>
              <a:ext uri="{FF2B5EF4-FFF2-40B4-BE49-F238E27FC236}">
                <a16:creationId xmlns:a16="http://schemas.microsoft.com/office/drawing/2014/main" id="{24D724BE-65FE-CB44-82FE-541685B8FB06}"/>
              </a:ext>
            </a:extLst>
          </p:cNvPr>
          <p:cNvSpPr>
            <a:spLocks noGrp="1"/>
          </p:cNvSpPr>
          <p:nvPr>
            <p:ph type="body" sz="half" idx="17"/>
          </p:nvPr>
        </p:nvSpPr>
        <p:spPr>
          <a:xfrm>
            <a:off x="3457779" y="4051991"/>
            <a:ext cx="2367987" cy="644524"/>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1" name="Text Placeholder 2">
            <a:extLst>
              <a:ext uri="{FF2B5EF4-FFF2-40B4-BE49-F238E27FC236}">
                <a16:creationId xmlns:a16="http://schemas.microsoft.com/office/drawing/2014/main" id="{05961A88-6C7D-0340-B404-61812BA4FB89}"/>
              </a:ext>
            </a:extLst>
          </p:cNvPr>
          <p:cNvSpPr>
            <a:spLocks noGrp="1"/>
          </p:cNvSpPr>
          <p:nvPr>
            <p:ph type="body" idx="1" hasCustomPrompt="1"/>
          </p:nvPr>
        </p:nvSpPr>
        <p:spPr>
          <a:xfrm>
            <a:off x="446488" y="5599720"/>
            <a:ext cx="11167732" cy="365125"/>
          </a:xfrm>
        </p:spPr>
        <p:txBody>
          <a:bodyPr anchor="t"/>
          <a:lstStyle>
            <a:lvl1pPr marL="0" indent="0" algn="l">
              <a:buNone/>
              <a:defRPr sz="2400" b="0" i="0">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Text Placeholder 3">
            <a:extLst>
              <a:ext uri="{FF2B5EF4-FFF2-40B4-BE49-F238E27FC236}">
                <a16:creationId xmlns:a16="http://schemas.microsoft.com/office/drawing/2014/main" id="{E14ED647-056F-484D-A3F7-DE7DC9803491}"/>
              </a:ext>
            </a:extLst>
          </p:cNvPr>
          <p:cNvSpPr>
            <a:spLocks noGrp="1"/>
          </p:cNvSpPr>
          <p:nvPr>
            <p:ph type="body" sz="half" idx="18"/>
          </p:nvPr>
        </p:nvSpPr>
        <p:spPr>
          <a:xfrm>
            <a:off x="6445910" y="4024340"/>
            <a:ext cx="2367987" cy="644524"/>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0" name="Text Placeholder 3">
            <a:extLst>
              <a:ext uri="{FF2B5EF4-FFF2-40B4-BE49-F238E27FC236}">
                <a16:creationId xmlns:a16="http://schemas.microsoft.com/office/drawing/2014/main" id="{6CFC1534-DA70-DD4D-A2E5-F3342A4E2215}"/>
              </a:ext>
            </a:extLst>
          </p:cNvPr>
          <p:cNvSpPr>
            <a:spLocks noGrp="1"/>
          </p:cNvSpPr>
          <p:nvPr>
            <p:ph type="body" sz="half" idx="19"/>
          </p:nvPr>
        </p:nvSpPr>
        <p:spPr>
          <a:xfrm>
            <a:off x="9308076" y="4024339"/>
            <a:ext cx="2367987" cy="644524"/>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3" name="Picture 2">
            <a:extLst>
              <a:ext uri="{FF2B5EF4-FFF2-40B4-BE49-F238E27FC236}">
                <a16:creationId xmlns:a16="http://schemas.microsoft.com/office/drawing/2014/main" id="{1851E049-6B97-B565-658B-11881F58D136}"/>
              </a:ext>
            </a:extLst>
          </p:cNvPr>
          <p:cNvPicPr>
            <a:picLocks noChangeAspect="1"/>
          </p:cNvPicPr>
          <p:nvPr userDrawn="1"/>
        </p:nvPicPr>
        <p:blipFill>
          <a:blip r:embed="rId2"/>
          <a:stretch>
            <a:fillRect/>
          </a:stretch>
        </p:blipFill>
        <p:spPr>
          <a:xfrm rot="16200000">
            <a:off x="3120131" y="6100238"/>
            <a:ext cx="523798" cy="991725"/>
          </a:xfrm>
          <a:prstGeom prst="rect">
            <a:avLst/>
          </a:prstGeom>
        </p:spPr>
      </p:pic>
      <p:sp>
        <p:nvSpPr>
          <p:cNvPr id="7" name="Triangle 6">
            <a:extLst>
              <a:ext uri="{FF2B5EF4-FFF2-40B4-BE49-F238E27FC236}">
                <a16:creationId xmlns:a16="http://schemas.microsoft.com/office/drawing/2014/main" id="{248C7BAF-877E-7DB5-0F29-3C09F9B354A1}"/>
              </a:ext>
            </a:extLst>
          </p:cNvPr>
          <p:cNvSpPr/>
          <p:nvPr userDrawn="1"/>
        </p:nvSpPr>
        <p:spPr>
          <a:xfrm>
            <a:off x="3560568" y="6237002"/>
            <a:ext cx="1267847" cy="1199520"/>
          </a:xfrm>
          <a:prstGeom prst="triangle">
            <a:avLst>
              <a:gd name="adj" fmla="val 5288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D4677EA-C3D5-1881-998D-9BFCE3676425}"/>
              </a:ext>
            </a:extLst>
          </p:cNvPr>
          <p:cNvPicPr>
            <a:picLocks noChangeAspect="1"/>
          </p:cNvPicPr>
          <p:nvPr userDrawn="1"/>
        </p:nvPicPr>
        <p:blipFill>
          <a:blip r:embed="rId3"/>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3931017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B3E7-A7D5-F740-95C9-8ADB648ACE57}"/>
              </a:ext>
            </a:extLst>
          </p:cNvPr>
          <p:cNvSpPr>
            <a:spLocks noGrp="1"/>
          </p:cNvSpPr>
          <p:nvPr>
            <p:ph type="title" hasCustomPrompt="1"/>
          </p:nvPr>
        </p:nvSpPr>
        <p:spPr>
          <a:xfrm>
            <a:off x="2115615" y="1268413"/>
            <a:ext cx="6866339" cy="3449244"/>
          </a:xfrm>
        </p:spPr>
        <p:txBody>
          <a:bodyPr anchor="t"/>
          <a:lstStyle>
            <a:lvl1pPr>
              <a:defRPr/>
            </a:lvl1pPr>
          </a:lstStyle>
          <a:p>
            <a:r>
              <a:rPr lang="en-GB" dirty="0"/>
              <a:t>“A PAGE FOR A VERY IMPORTANT QUOTE OR STATEMENT WILL GO HERE  AND TAKE UP MOST OF THE POWERPOINT SLIDE”</a:t>
            </a:r>
            <a:endParaRPr lang="en-US" dirty="0"/>
          </a:p>
        </p:txBody>
      </p:sp>
      <p:sp>
        <p:nvSpPr>
          <p:cNvPr id="3" name="Content Placeholder 2">
            <a:extLst>
              <a:ext uri="{FF2B5EF4-FFF2-40B4-BE49-F238E27FC236}">
                <a16:creationId xmlns:a16="http://schemas.microsoft.com/office/drawing/2014/main" id="{157698F2-270C-C640-8AAA-611C873BEDED}"/>
              </a:ext>
            </a:extLst>
          </p:cNvPr>
          <p:cNvSpPr>
            <a:spLocks noGrp="1"/>
          </p:cNvSpPr>
          <p:nvPr>
            <p:ph idx="1" hasCustomPrompt="1"/>
          </p:nvPr>
        </p:nvSpPr>
        <p:spPr>
          <a:xfrm>
            <a:off x="2138763" y="4763955"/>
            <a:ext cx="6843191" cy="900390"/>
          </a:xfrm>
        </p:spPr>
        <p:txBody>
          <a:bodyPr>
            <a:noAutofit/>
          </a:bodyPr>
          <a:lstStyle>
            <a:lvl1pPr marL="0" indent="0">
              <a:buNone/>
              <a:defRPr sz="2400"/>
            </a:lvl1pPr>
            <a:lvl2pPr>
              <a:defRPr sz="2000"/>
            </a:lvl2pPr>
            <a:lvl3pPr>
              <a:defRPr sz="1800"/>
            </a:lvl3pPr>
            <a:lvl4pPr>
              <a:defRPr sz="1600"/>
            </a:lvl4pPr>
            <a:lvl5pPr>
              <a:defRPr sz="1600"/>
            </a:lvl5pPr>
            <a:lvl6pPr>
              <a:defRPr sz="1200"/>
            </a:lvl6pPr>
          </a:lstStyle>
          <a:p>
            <a:r>
              <a:rPr lang="en-US" altLang="zh-TW" dirty="0"/>
              <a:t>- Quote of statement caption.</a:t>
            </a:r>
            <a:endParaRPr lang="zh-TW" altLang="en-US" dirty="0"/>
          </a:p>
        </p:txBody>
      </p:sp>
      <p:sp>
        <p:nvSpPr>
          <p:cNvPr id="6" name="Slide Number Placeholder 5">
            <a:extLst>
              <a:ext uri="{FF2B5EF4-FFF2-40B4-BE49-F238E27FC236}">
                <a16:creationId xmlns:a16="http://schemas.microsoft.com/office/drawing/2014/main" id="{D9677C8C-D624-9749-8259-C9479A8A1D28}"/>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8" name="Rectangle 7">
            <a:extLst>
              <a:ext uri="{FF2B5EF4-FFF2-40B4-BE49-F238E27FC236}">
                <a16:creationId xmlns:a16="http://schemas.microsoft.com/office/drawing/2014/main" id="{F017D2FE-8442-E1F0-98DF-B26D793E069E}"/>
              </a:ext>
            </a:extLst>
          </p:cNvPr>
          <p:cNvSpPr/>
          <p:nvPr userDrawn="1"/>
        </p:nvSpPr>
        <p:spPr>
          <a:xfrm rot="8429186">
            <a:off x="-798858" y="5912834"/>
            <a:ext cx="2096803" cy="8213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9FB6F93-7C2B-7780-4570-9367E73004D1}"/>
              </a:ext>
            </a:extLst>
          </p:cNvPr>
          <p:cNvSpPr/>
          <p:nvPr userDrawn="1"/>
        </p:nvSpPr>
        <p:spPr>
          <a:xfrm>
            <a:off x="570159" y="6320726"/>
            <a:ext cx="997528" cy="9975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C7EA65A8-5D32-386A-3F56-9A21F5AD118E}"/>
              </a:ext>
            </a:extLst>
          </p:cNvPr>
          <p:cNvSpPr/>
          <p:nvPr userDrawn="1"/>
        </p:nvSpPr>
        <p:spPr>
          <a:xfrm rot="8866503">
            <a:off x="-419571" y="4678045"/>
            <a:ext cx="1193367" cy="1030062"/>
          </a:xfrm>
          <a:prstGeom prst="triangle">
            <a:avLst>
              <a:gd name="adj" fmla="val 5288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94AD6DE-B209-E056-C4F7-C3179E60AF2C}"/>
              </a:ext>
            </a:extLst>
          </p:cNvPr>
          <p:cNvPicPr>
            <a:picLocks noChangeAspect="1"/>
          </p:cNvPicPr>
          <p:nvPr userDrawn="1"/>
        </p:nvPicPr>
        <p:blipFill>
          <a:blip r:embed="rId2"/>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3327161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0072DD-F35A-CD4D-A14C-581ACE0100B6}"/>
              </a:ext>
            </a:extLst>
          </p:cNvPr>
          <p:cNvSpPr/>
          <p:nvPr userDrawn="1"/>
        </p:nvSpPr>
        <p:spPr>
          <a:xfrm>
            <a:off x="433085" y="1659919"/>
            <a:ext cx="11242977" cy="354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21" name="Text Placeholder 2">
            <a:extLst>
              <a:ext uri="{FF2B5EF4-FFF2-40B4-BE49-F238E27FC236}">
                <a16:creationId xmlns:a16="http://schemas.microsoft.com/office/drawing/2014/main" id="{05961A88-6C7D-0340-B404-61812BA4FB89}"/>
              </a:ext>
            </a:extLst>
          </p:cNvPr>
          <p:cNvSpPr>
            <a:spLocks noGrp="1"/>
          </p:cNvSpPr>
          <p:nvPr>
            <p:ph type="body" idx="1" hasCustomPrompt="1"/>
          </p:nvPr>
        </p:nvSpPr>
        <p:spPr>
          <a:xfrm>
            <a:off x="446488" y="5599720"/>
            <a:ext cx="11167732" cy="365125"/>
          </a:xfrm>
        </p:spPr>
        <p:txBody>
          <a:bodyPr anchor="t"/>
          <a:lstStyle>
            <a:lvl1pPr marL="0" indent="0" algn="l">
              <a:buNone/>
              <a:defRPr sz="2400" b="0" i="0">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9" name="Title 1">
            <a:extLst>
              <a:ext uri="{FF2B5EF4-FFF2-40B4-BE49-F238E27FC236}">
                <a16:creationId xmlns:a16="http://schemas.microsoft.com/office/drawing/2014/main" id="{ECC861E7-B47C-8343-8923-2D3EA2117C41}"/>
              </a:ext>
            </a:extLst>
          </p:cNvPr>
          <p:cNvSpPr>
            <a:spLocks noGrp="1"/>
          </p:cNvSpPr>
          <p:nvPr>
            <p:ph type="title" hasCustomPrompt="1"/>
          </p:nvPr>
        </p:nvSpPr>
        <p:spPr>
          <a:xfrm>
            <a:off x="433085" y="549276"/>
            <a:ext cx="11242977" cy="719138"/>
          </a:xfrm>
        </p:spPr>
        <p:txBody>
          <a:bodyPr anchor="t"/>
          <a:lstStyle/>
          <a:p>
            <a:r>
              <a:rPr lang="en-GB" dirty="0"/>
              <a:t>CAMPAIGN PARTNERS</a:t>
            </a:r>
            <a:endParaRPr lang="en-US" dirty="0"/>
          </a:p>
        </p:txBody>
      </p:sp>
      <p:pic>
        <p:nvPicPr>
          <p:cNvPr id="4" name="Picture 3" descr="A picture containing food&#10;&#10;Description automatically generated">
            <a:extLst>
              <a:ext uri="{FF2B5EF4-FFF2-40B4-BE49-F238E27FC236}">
                <a16:creationId xmlns:a16="http://schemas.microsoft.com/office/drawing/2014/main" id="{A86952CF-0D34-434A-9BCB-7FAC3F45F5A5}"/>
              </a:ext>
            </a:extLst>
          </p:cNvPr>
          <p:cNvPicPr>
            <a:picLocks noChangeAspect="1"/>
          </p:cNvPicPr>
          <p:nvPr userDrawn="1"/>
        </p:nvPicPr>
        <p:blipFill>
          <a:blip r:embed="rId2"/>
          <a:stretch>
            <a:fillRect/>
          </a:stretch>
        </p:blipFill>
        <p:spPr>
          <a:xfrm>
            <a:off x="9908772" y="3716758"/>
            <a:ext cx="1166587" cy="1017449"/>
          </a:xfrm>
          <a:prstGeom prst="rect">
            <a:avLst/>
          </a:prstGeom>
        </p:spPr>
      </p:pic>
      <p:pic>
        <p:nvPicPr>
          <p:cNvPr id="7" name="Picture 6" descr="A picture containing food, drawing&#10;&#10;Description automatically generated">
            <a:extLst>
              <a:ext uri="{FF2B5EF4-FFF2-40B4-BE49-F238E27FC236}">
                <a16:creationId xmlns:a16="http://schemas.microsoft.com/office/drawing/2014/main" id="{4A8F5153-E82F-564B-8DF7-723E68B09250}"/>
              </a:ext>
            </a:extLst>
          </p:cNvPr>
          <p:cNvPicPr>
            <a:picLocks noChangeAspect="1"/>
          </p:cNvPicPr>
          <p:nvPr userDrawn="1"/>
        </p:nvPicPr>
        <p:blipFill>
          <a:blip r:embed="rId3"/>
          <a:stretch>
            <a:fillRect/>
          </a:stretch>
        </p:blipFill>
        <p:spPr>
          <a:xfrm>
            <a:off x="7319704" y="3738532"/>
            <a:ext cx="1269634" cy="996450"/>
          </a:xfrm>
          <a:prstGeom prst="rect">
            <a:avLst/>
          </a:prstGeom>
        </p:spPr>
      </p:pic>
      <p:pic>
        <p:nvPicPr>
          <p:cNvPr id="9" name="Picture 8" descr="A close up of a sign&#10;&#10;Description automatically generated">
            <a:extLst>
              <a:ext uri="{FF2B5EF4-FFF2-40B4-BE49-F238E27FC236}">
                <a16:creationId xmlns:a16="http://schemas.microsoft.com/office/drawing/2014/main" id="{D5ED61AF-ABA4-2A48-A4B7-A34AC47EBFEA}"/>
              </a:ext>
            </a:extLst>
          </p:cNvPr>
          <p:cNvPicPr>
            <a:picLocks noChangeAspect="1"/>
          </p:cNvPicPr>
          <p:nvPr userDrawn="1"/>
        </p:nvPicPr>
        <p:blipFill>
          <a:blip r:embed="rId4"/>
          <a:stretch>
            <a:fillRect/>
          </a:stretch>
        </p:blipFill>
        <p:spPr>
          <a:xfrm>
            <a:off x="3554879" y="3648580"/>
            <a:ext cx="2367987" cy="1199521"/>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D2103E6E-07F2-C241-B6D2-09EFFF4C8FDD}"/>
              </a:ext>
            </a:extLst>
          </p:cNvPr>
          <p:cNvPicPr>
            <a:picLocks noChangeAspect="1"/>
          </p:cNvPicPr>
          <p:nvPr userDrawn="1"/>
        </p:nvPicPr>
        <p:blipFill>
          <a:blip r:embed="rId5"/>
          <a:stretch>
            <a:fillRect/>
          </a:stretch>
        </p:blipFill>
        <p:spPr>
          <a:xfrm>
            <a:off x="1116641" y="3719164"/>
            <a:ext cx="1041400" cy="965200"/>
          </a:xfrm>
          <a:prstGeom prst="rect">
            <a:avLst/>
          </a:prstGeom>
        </p:spPr>
      </p:pic>
      <p:pic>
        <p:nvPicPr>
          <p:cNvPr id="35" name="Picture 34" descr="A close up of a sign&#10;&#10;Description automatically generated">
            <a:extLst>
              <a:ext uri="{FF2B5EF4-FFF2-40B4-BE49-F238E27FC236}">
                <a16:creationId xmlns:a16="http://schemas.microsoft.com/office/drawing/2014/main" id="{F8A233C4-2E92-DB4F-8010-9A08D6E24254}"/>
              </a:ext>
            </a:extLst>
          </p:cNvPr>
          <p:cNvPicPr>
            <a:picLocks noChangeAspect="1"/>
          </p:cNvPicPr>
          <p:nvPr userDrawn="1"/>
        </p:nvPicPr>
        <p:blipFill>
          <a:blip r:embed="rId6"/>
          <a:stretch>
            <a:fillRect/>
          </a:stretch>
        </p:blipFill>
        <p:spPr>
          <a:xfrm>
            <a:off x="730463" y="2111958"/>
            <a:ext cx="1864061" cy="1043334"/>
          </a:xfrm>
          <a:prstGeom prst="rect">
            <a:avLst/>
          </a:prstGeom>
        </p:spPr>
      </p:pic>
      <p:pic>
        <p:nvPicPr>
          <p:cNvPr id="37" name="Picture 36" descr="A close up of a sign&#10;&#10;Description automatically generated">
            <a:extLst>
              <a:ext uri="{FF2B5EF4-FFF2-40B4-BE49-F238E27FC236}">
                <a16:creationId xmlns:a16="http://schemas.microsoft.com/office/drawing/2014/main" id="{2F0BDFD3-7ED4-AE41-9C90-F630C5D2B947}"/>
              </a:ext>
            </a:extLst>
          </p:cNvPr>
          <p:cNvPicPr>
            <a:picLocks noChangeAspect="1"/>
          </p:cNvPicPr>
          <p:nvPr userDrawn="1"/>
        </p:nvPicPr>
        <p:blipFill>
          <a:blip r:embed="rId7"/>
          <a:stretch>
            <a:fillRect/>
          </a:stretch>
        </p:blipFill>
        <p:spPr>
          <a:xfrm>
            <a:off x="3554878" y="2442468"/>
            <a:ext cx="2367987" cy="454493"/>
          </a:xfrm>
          <a:prstGeom prst="rect">
            <a:avLst/>
          </a:prstGeom>
        </p:spPr>
      </p:pic>
      <p:pic>
        <p:nvPicPr>
          <p:cNvPr id="39" name="Picture 38" descr="A close up of a logo&#10;&#10;Description automatically generated">
            <a:extLst>
              <a:ext uri="{FF2B5EF4-FFF2-40B4-BE49-F238E27FC236}">
                <a16:creationId xmlns:a16="http://schemas.microsoft.com/office/drawing/2014/main" id="{0A3537A2-B380-6843-84D3-BB7319752E9E}"/>
              </a:ext>
            </a:extLst>
          </p:cNvPr>
          <p:cNvPicPr>
            <a:picLocks noChangeAspect="1"/>
          </p:cNvPicPr>
          <p:nvPr userDrawn="1"/>
        </p:nvPicPr>
        <p:blipFill>
          <a:blip r:embed="rId8"/>
          <a:stretch>
            <a:fillRect/>
          </a:stretch>
        </p:blipFill>
        <p:spPr>
          <a:xfrm>
            <a:off x="6697969" y="2065436"/>
            <a:ext cx="2367987" cy="1141010"/>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3D0AC47E-75B1-374A-A43F-128AF0BFDDE0}"/>
              </a:ext>
            </a:extLst>
          </p:cNvPr>
          <p:cNvPicPr>
            <a:picLocks noChangeAspect="1"/>
          </p:cNvPicPr>
          <p:nvPr userDrawn="1"/>
        </p:nvPicPr>
        <p:blipFill>
          <a:blip r:embed="rId9"/>
          <a:stretch>
            <a:fillRect/>
          </a:stretch>
        </p:blipFill>
        <p:spPr>
          <a:xfrm>
            <a:off x="9936159" y="2176526"/>
            <a:ext cx="1198881" cy="914197"/>
          </a:xfrm>
          <a:prstGeom prst="rect">
            <a:avLst/>
          </a:prstGeom>
        </p:spPr>
      </p:pic>
      <p:pic>
        <p:nvPicPr>
          <p:cNvPr id="10" name="Picture 9">
            <a:extLst>
              <a:ext uri="{FF2B5EF4-FFF2-40B4-BE49-F238E27FC236}">
                <a16:creationId xmlns:a16="http://schemas.microsoft.com/office/drawing/2014/main" id="{608ABDC3-46C4-544D-9F25-9C05D8259C39}"/>
              </a:ext>
            </a:extLst>
          </p:cNvPr>
          <p:cNvPicPr>
            <a:picLocks noChangeAspect="1"/>
          </p:cNvPicPr>
          <p:nvPr userDrawn="1"/>
        </p:nvPicPr>
        <p:blipFill>
          <a:blip r:embed="rId10"/>
          <a:stretch>
            <a:fillRect/>
          </a:stretch>
        </p:blipFill>
        <p:spPr>
          <a:xfrm rot="16200000">
            <a:off x="3120131" y="6100238"/>
            <a:ext cx="523798" cy="991725"/>
          </a:xfrm>
          <a:prstGeom prst="rect">
            <a:avLst/>
          </a:prstGeom>
        </p:spPr>
      </p:pic>
      <p:sp>
        <p:nvSpPr>
          <p:cNvPr id="3" name="Triangle 2">
            <a:extLst>
              <a:ext uri="{FF2B5EF4-FFF2-40B4-BE49-F238E27FC236}">
                <a16:creationId xmlns:a16="http://schemas.microsoft.com/office/drawing/2014/main" id="{BA7BA660-DD03-7E73-348F-0288C1AEEC37}"/>
              </a:ext>
            </a:extLst>
          </p:cNvPr>
          <p:cNvSpPr/>
          <p:nvPr userDrawn="1"/>
        </p:nvSpPr>
        <p:spPr>
          <a:xfrm>
            <a:off x="3560568" y="6237002"/>
            <a:ext cx="1267847" cy="1199520"/>
          </a:xfrm>
          <a:prstGeom prst="triangle">
            <a:avLst>
              <a:gd name="adj" fmla="val 5288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C9BA1BEB-A520-520B-9A72-1AC7E6FF9F20}"/>
              </a:ext>
            </a:extLst>
          </p:cNvPr>
          <p:cNvPicPr>
            <a:picLocks noChangeAspect="1"/>
          </p:cNvPicPr>
          <p:nvPr userDrawn="1"/>
        </p:nvPicPr>
        <p:blipFill>
          <a:blip r:embed="rId11"/>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88767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1" name="Picture Placeholder 3">
            <a:extLst>
              <a:ext uri="{FF2B5EF4-FFF2-40B4-BE49-F238E27FC236}">
                <a16:creationId xmlns:a16="http://schemas.microsoft.com/office/drawing/2014/main" id="{39EC7E79-8CCD-DA4E-83AF-65A499E80309}"/>
              </a:ext>
            </a:extLst>
          </p:cNvPr>
          <p:cNvSpPr>
            <a:spLocks noGrp="1"/>
          </p:cNvSpPr>
          <p:nvPr>
            <p:ph type="pic" sz="quarter" idx="13"/>
          </p:nvPr>
        </p:nvSpPr>
        <p:spPr>
          <a:xfrm>
            <a:off x="5638403" y="537701"/>
            <a:ext cx="2546896" cy="2025569"/>
          </a:xfr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9" name="Rectangle 8">
            <a:extLst>
              <a:ext uri="{FF2B5EF4-FFF2-40B4-BE49-F238E27FC236}">
                <a16:creationId xmlns:a16="http://schemas.microsoft.com/office/drawing/2014/main" id="{00AEF060-B51F-8B4D-9FF4-1389AADD9D70}"/>
              </a:ext>
            </a:extLst>
          </p:cNvPr>
          <p:cNvSpPr/>
          <p:nvPr userDrawn="1"/>
        </p:nvSpPr>
        <p:spPr>
          <a:xfrm>
            <a:off x="5638403" y="2592732"/>
            <a:ext cx="2561863" cy="729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Picture Placeholder 3">
            <a:extLst>
              <a:ext uri="{FF2B5EF4-FFF2-40B4-BE49-F238E27FC236}">
                <a16:creationId xmlns:a16="http://schemas.microsoft.com/office/drawing/2014/main" id="{87C8BFB9-ADA1-CF46-8227-25C5DDD0A204}"/>
              </a:ext>
            </a:extLst>
          </p:cNvPr>
          <p:cNvSpPr>
            <a:spLocks noGrp="1"/>
          </p:cNvSpPr>
          <p:nvPr>
            <p:ph type="pic" sz="quarter" idx="20"/>
          </p:nvPr>
        </p:nvSpPr>
        <p:spPr>
          <a:xfrm>
            <a:off x="5638403" y="3452150"/>
            <a:ext cx="2546896" cy="2025569"/>
          </a:xfr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41" name="Rectangle 40">
            <a:extLst>
              <a:ext uri="{FF2B5EF4-FFF2-40B4-BE49-F238E27FC236}">
                <a16:creationId xmlns:a16="http://schemas.microsoft.com/office/drawing/2014/main" id="{FB89B300-FCF6-3D4D-9D4E-0E9D5FD3A554}"/>
              </a:ext>
            </a:extLst>
          </p:cNvPr>
          <p:cNvSpPr/>
          <p:nvPr userDrawn="1"/>
        </p:nvSpPr>
        <p:spPr>
          <a:xfrm>
            <a:off x="5638403" y="5503099"/>
            <a:ext cx="2561863" cy="729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a:extLst>
              <a:ext uri="{FF2B5EF4-FFF2-40B4-BE49-F238E27FC236}">
                <a16:creationId xmlns:a16="http://schemas.microsoft.com/office/drawing/2014/main" id="{5334978F-1AE8-D849-B990-0F21D03B958A}"/>
              </a:ext>
            </a:extLst>
          </p:cNvPr>
          <p:cNvSpPr>
            <a:spLocks noGrp="1"/>
          </p:cNvSpPr>
          <p:nvPr>
            <p:ph type="body" sz="half" idx="23"/>
          </p:nvPr>
        </p:nvSpPr>
        <p:spPr>
          <a:xfrm>
            <a:off x="5719426" y="5540382"/>
            <a:ext cx="2422967" cy="691922"/>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9" name="Text Placeholder 3">
            <a:extLst>
              <a:ext uri="{FF2B5EF4-FFF2-40B4-BE49-F238E27FC236}">
                <a16:creationId xmlns:a16="http://schemas.microsoft.com/office/drawing/2014/main" id="{AB858541-DB51-FD4D-96E1-2EA46A9FA64A}"/>
              </a:ext>
            </a:extLst>
          </p:cNvPr>
          <p:cNvSpPr>
            <a:spLocks noGrp="1"/>
          </p:cNvSpPr>
          <p:nvPr>
            <p:ph type="body" sz="half" idx="18"/>
          </p:nvPr>
        </p:nvSpPr>
        <p:spPr>
          <a:xfrm>
            <a:off x="5638404" y="2655204"/>
            <a:ext cx="2503990" cy="66673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5" name="Picture Placeholder 3">
            <a:extLst>
              <a:ext uri="{FF2B5EF4-FFF2-40B4-BE49-F238E27FC236}">
                <a16:creationId xmlns:a16="http://schemas.microsoft.com/office/drawing/2014/main" id="{A31EDEF2-1E30-3649-B1F4-C4C560F51BAE}"/>
              </a:ext>
            </a:extLst>
          </p:cNvPr>
          <p:cNvSpPr>
            <a:spLocks noGrp="1"/>
          </p:cNvSpPr>
          <p:nvPr>
            <p:ph type="pic" sz="quarter" idx="24"/>
          </p:nvPr>
        </p:nvSpPr>
        <p:spPr>
          <a:xfrm>
            <a:off x="8381603" y="537701"/>
            <a:ext cx="2546896" cy="2025569"/>
          </a:xfr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26" name="Rectangle 25">
            <a:extLst>
              <a:ext uri="{FF2B5EF4-FFF2-40B4-BE49-F238E27FC236}">
                <a16:creationId xmlns:a16="http://schemas.microsoft.com/office/drawing/2014/main" id="{403B8A1C-97A2-004C-A42B-C6922A340E68}"/>
              </a:ext>
            </a:extLst>
          </p:cNvPr>
          <p:cNvSpPr/>
          <p:nvPr userDrawn="1"/>
        </p:nvSpPr>
        <p:spPr>
          <a:xfrm>
            <a:off x="8381603" y="2592732"/>
            <a:ext cx="2561863" cy="729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3">
            <a:extLst>
              <a:ext uri="{FF2B5EF4-FFF2-40B4-BE49-F238E27FC236}">
                <a16:creationId xmlns:a16="http://schemas.microsoft.com/office/drawing/2014/main" id="{A001E2AE-9459-6449-83EA-BFEB263DB605}"/>
              </a:ext>
            </a:extLst>
          </p:cNvPr>
          <p:cNvSpPr>
            <a:spLocks noGrp="1"/>
          </p:cNvSpPr>
          <p:nvPr>
            <p:ph type="pic" sz="quarter" idx="25"/>
          </p:nvPr>
        </p:nvSpPr>
        <p:spPr>
          <a:xfrm>
            <a:off x="8381603" y="3452150"/>
            <a:ext cx="2546896" cy="2025569"/>
          </a:xfr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28" name="Rectangle 27">
            <a:extLst>
              <a:ext uri="{FF2B5EF4-FFF2-40B4-BE49-F238E27FC236}">
                <a16:creationId xmlns:a16="http://schemas.microsoft.com/office/drawing/2014/main" id="{2CC21F36-CA1D-AA49-9262-8304E60FAE22}"/>
              </a:ext>
            </a:extLst>
          </p:cNvPr>
          <p:cNvSpPr/>
          <p:nvPr userDrawn="1"/>
        </p:nvSpPr>
        <p:spPr>
          <a:xfrm>
            <a:off x="8381603" y="5503099"/>
            <a:ext cx="2561863" cy="729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a:extLst>
              <a:ext uri="{FF2B5EF4-FFF2-40B4-BE49-F238E27FC236}">
                <a16:creationId xmlns:a16="http://schemas.microsoft.com/office/drawing/2014/main" id="{6D73E8BC-9197-AB4F-912D-190F0020AE97}"/>
              </a:ext>
            </a:extLst>
          </p:cNvPr>
          <p:cNvSpPr>
            <a:spLocks noGrp="1"/>
          </p:cNvSpPr>
          <p:nvPr>
            <p:ph type="body" sz="half" idx="26"/>
          </p:nvPr>
        </p:nvSpPr>
        <p:spPr>
          <a:xfrm>
            <a:off x="8462626" y="5540382"/>
            <a:ext cx="2422967" cy="691922"/>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1" name="Text Placeholder 3">
            <a:extLst>
              <a:ext uri="{FF2B5EF4-FFF2-40B4-BE49-F238E27FC236}">
                <a16:creationId xmlns:a16="http://schemas.microsoft.com/office/drawing/2014/main" id="{57CE1231-046F-7840-9390-273D73CC8255}"/>
              </a:ext>
            </a:extLst>
          </p:cNvPr>
          <p:cNvSpPr>
            <a:spLocks noGrp="1"/>
          </p:cNvSpPr>
          <p:nvPr>
            <p:ph type="body" sz="half" idx="27"/>
          </p:nvPr>
        </p:nvSpPr>
        <p:spPr>
          <a:xfrm>
            <a:off x="8381604" y="2655204"/>
            <a:ext cx="2503990" cy="666733"/>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2" name="Title 1">
            <a:extLst>
              <a:ext uri="{FF2B5EF4-FFF2-40B4-BE49-F238E27FC236}">
                <a16:creationId xmlns:a16="http://schemas.microsoft.com/office/drawing/2014/main" id="{DC862E9C-2015-AC4A-AC59-B55CB6D4CB62}"/>
              </a:ext>
            </a:extLst>
          </p:cNvPr>
          <p:cNvSpPr>
            <a:spLocks noGrp="1"/>
          </p:cNvSpPr>
          <p:nvPr>
            <p:ph type="title" hasCustomPrompt="1"/>
          </p:nvPr>
        </p:nvSpPr>
        <p:spPr>
          <a:xfrm>
            <a:off x="2127189" y="1897063"/>
            <a:ext cx="3058268" cy="1042987"/>
          </a:xfrm>
        </p:spPr>
        <p:txBody>
          <a:bodyPr anchor="t" anchorCtr="0">
            <a:noAutofit/>
          </a:bodyPr>
          <a:lstStyle>
            <a:lvl1pPr>
              <a:lnSpc>
                <a:spcPts val="3000"/>
              </a:lnSpc>
              <a:defRPr sz="4000"/>
            </a:lvl1pPr>
          </a:lstStyle>
          <a:p>
            <a:r>
              <a:rPr lang="en-GB" dirty="0"/>
              <a:t>CLICK TO EDIT MASTER TITLE STYLE.</a:t>
            </a:r>
            <a:endParaRPr lang="en-US" dirty="0"/>
          </a:p>
        </p:txBody>
      </p:sp>
      <p:sp>
        <p:nvSpPr>
          <p:cNvPr id="32" name="Text Placeholder 2">
            <a:extLst>
              <a:ext uri="{FF2B5EF4-FFF2-40B4-BE49-F238E27FC236}">
                <a16:creationId xmlns:a16="http://schemas.microsoft.com/office/drawing/2014/main" id="{FBFF23AF-E973-2146-A08A-DDDE0B84722A}"/>
              </a:ext>
            </a:extLst>
          </p:cNvPr>
          <p:cNvSpPr>
            <a:spLocks noGrp="1"/>
          </p:cNvSpPr>
          <p:nvPr>
            <p:ph type="body" idx="1" hasCustomPrompt="1"/>
          </p:nvPr>
        </p:nvSpPr>
        <p:spPr>
          <a:xfrm>
            <a:off x="2127189" y="3143251"/>
            <a:ext cx="2952811" cy="1905000"/>
          </a:xfrm>
        </p:spPr>
        <p:txBody>
          <a:bodyPr anchor="t"/>
          <a:lstStyle>
            <a:lvl1pPr marL="0" indent="0" algn="l">
              <a:buNone/>
              <a:defRPr sz="2400" b="0" i="0">
                <a:latin typeface="Founders Grotesk Regular"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Tree>
    <p:extLst>
      <p:ext uri="{BB962C8B-B14F-4D97-AF65-F5344CB8AC3E}">
        <p14:creationId xmlns:p14="http://schemas.microsoft.com/office/powerpoint/2010/main" val="2480620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B33AB99-8797-1E2F-BF9E-16B83D9C151E}"/>
              </a:ext>
            </a:extLst>
          </p:cNvPr>
          <p:cNvPicPr>
            <a:picLocks noChangeAspect="1"/>
          </p:cNvPicPr>
          <p:nvPr userDrawn="1"/>
        </p:nvPicPr>
        <p:blipFill>
          <a:blip r:embed="rId2"/>
          <a:stretch>
            <a:fillRect/>
          </a:stretch>
        </p:blipFill>
        <p:spPr>
          <a:xfrm rot="16200000">
            <a:off x="2142831" y="5357771"/>
            <a:ext cx="1037024" cy="1963431"/>
          </a:xfrm>
          <a:prstGeom prst="rect">
            <a:avLst/>
          </a:prstGeom>
        </p:spPr>
      </p:pic>
      <p:sp>
        <p:nvSpPr>
          <p:cNvPr id="15" name="Triangle 14">
            <a:extLst>
              <a:ext uri="{FF2B5EF4-FFF2-40B4-BE49-F238E27FC236}">
                <a16:creationId xmlns:a16="http://schemas.microsoft.com/office/drawing/2014/main" id="{57D9BB72-DBD4-68D2-E21A-4C3BA1DB35A9}"/>
              </a:ext>
            </a:extLst>
          </p:cNvPr>
          <p:cNvSpPr/>
          <p:nvPr userDrawn="1"/>
        </p:nvSpPr>
        <p:spPr>
          <a:xfrm rot="2653507">
            <a:off x="1382867" y="4869223"/>
            <a:ext cx="1152145" cy="933742"/>
          </a:xfrm>
          <a:prstGeom prst="triangl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E0C272D-8E6F-B524-F6BC-1979E86D8026}"/>
              </a:ext>
            </a:extLst>
          </p:cNvPr>
          <p:cNvSpPr/>
          <p:nvPr userDrawn="1"/>
        </p:nvSpPr>
        <p:spPr>
          <a:xfrm>
            <a:off x="1" y="5444432"/>
            <a:ext cx="1413568" cy="141356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64E7492-7E66-8C0A-AAB2-E531A30AFD2A}"/>
              </a:ext>
            </a:extLst>
          </p:cNvPr>
          <p:cNvSpPr/>
          <p:nvPr userDrawn="1"/>
        </p:nvSpPr>
        <p:spPr>
          <a:xfrm>
            <a:off x="11215746" y="5094144"/>
            <a:ext cx="978311" cy="9783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BD64EB6-F53C-BFBA-025C-EB6FAC549B24}"/>
              </a:ext>
            </a:extLst>
          </p:cNvPr>
          <p:cNvSpPr/>
          <p:nvPr userDrawn="1"/>
        </p:nvSpPr>
        <p:spPr>
          <a:xfrm>
            <a:off x="10239493" y="6072455"/>
            <a:ext cx="1952507" cy="78554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C3F53-B12F-DD49-9C28-2A74A46B4916}"/>
              </a:ext>
            </a:extLst>
          </p:cNvPr>
          <p:cNvSpPr>
            <a:spLocks noGrp="1"/>
          </p:cNvSpPr>
          <p:nvPr>
            <p:ph type="title" hasCustomPrompt="1"/>
          </p:nvPr>
        </p:nvSpPr>
        <p:spPr>
          <a:xfrm>
            <a:off x="2140891" y="1268413"/>
            <a:ext cx="7910217" cy="1868827"/>
          </a:xfrm>
        </p:spPr>
        <p:txBody>
          <a:bodyPr anchor="t">
            <a:noAutofit/>
          </a:bodyPr>
          <a:lstStyle>
            <a:lvl1pPr>
              <a:defRPr sz="6000"/>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B820365-1C49-7247-B69A-0989B34C3265}"/>
              </a:ext>
            </a:extLst>
          </p:cNvPr>
          <p:cNvSpPr>
            <a:spLocks noGrp="1"/>
          </p:cNvSpPr>
          <p:nvPr>
            <p:ph type="body" idx="1"/>
          </p:nvPr>
        </p:nvSpPr>
        <p:spPr>
          <a:xfrm>
            <a:off x="2128215" y="3429000"/>
            <a:ext cx="5499502" cy="1500187"/>
          </a:xfrm>
        </p:spPr>
        <p:txBody>
          <a:bodyPr anchor="t"/>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Slide Number Placeholder 5">
            <a:extLst>
              <a:ext uri="{FF2B5EF4-FFF2-40B4-BE49-F238E27FC236}">
                <a16:creationId xmlns:a16="http://schemas.microsoft.com/office/drawing/2014/main" id="{5BE208B6-C2DB-AC4A-8E8B-F7D39DBD2F0E}"/>
              </a:ext>
            </a:extLst>
          </p:cNvPr>
          <p:cNvSpPr>
            <a:spLocks noGrp="1"/>
          </p:cNvSpPr>
          <p:nvPr>
            <p:ph type="sldNum" sz="quarter" idx="12"/>
          </p:nvPr>
        </p:nvSpPr>
        <p:spPr/>
        <p:txBody>
          <a:bodyPr/>
          <a:lstStyle>
            <a:lvl1pPr>
              <a:defRPr>
                <a:solidFill>
                  <a:schemeClr val="tx2"/>
                </a:solidFill>
              </a:defRPr>
            </a:lvl1pPr>
          </a:lstStyle>
          <a:p>
            <a:fld id="{DAD6C80F-093D-CA46-A154-17E9273E7A32}" type="slidenum">
              <a:rPr lang="en-US" smtClean="0"/>
              <a:pPr/>
              <a:t>‹#›</a:t>
            </a:fld>
            <a:endParaRPr lang="en-US" dirty="0"/>
          </a:p>
        </p:txBody>
      </p:sp>
      <p:sp>
        <p:nvSpPr>
          <p:cNvPr id="23" name="TextBox 22">
            <a:extLst>
              <a:ext uri="{FF2B5EF4-FFF2-40B4-BE49-F238E27FC236}">
                <a16:creationId xmlns:a16="http://schemas.microsoft.com/office/drawing/2014/main" id="{DD464570-5726-2A4C-941F-7A1A91B9A794}"/>
              </a:ext>
            </a:extLst>
          </p:cNvPr>
          <p:cNvSpPr txBox="1"/>
          <p:nvPr userDrawn="1"/>
        </p:nvSpPr>
        <p:spPr>
          <a:xfrm>
            <a:off x="9601200" y="-5715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029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DFCA-E242-394A-B5F5-A78E673FF605}"/>
              </a:ext>
            </a:extLst>
          </p:cNvPr>
          <p:cNvSpPr>
            <a:spLocks noGrp="1"/>
          </p:cNvSpPr>
          <p:nvPr>
            <p:ph type="title" hasCustomPrompt="1"/>
          </p:nvPr>
        </p:nvSpPr>
        <p:spPr>
          <a:xfrm>
            <a:off x="433085" y="549276"/>
            <a:ext cx="11242977" cy="719138"/>
          </a:xfrm>
        </p:spPr>
        <p:txBody>
          <a:bodyPr anchor="t"/>
          <a:lstStyle/>
          <a:p>
            <a:r>
              <a:rPr lang="en-GB" dirty="0"/>
              <a:t>TABLE TEMPLATE.</a:t>
            </a:r>
            <a:endParaRPr lang="en-US" dirty="0"/>
          </a:p>
        </p:txBody>
      </p:sp>
      <p:sp>
        <p:nvSpPr>
          <p:cNvPr id="3" name="Slide Number Placeholder 2">
            <a:extLst>
              <a:ext uri="{FF2B5EF4-FFF2-40B4-BE49-F238E27FC236}">
                <a16:creationId xmlns:a16="http://schemas.microsoft.com/office/drawing/2014/main" id="{354F90CE-7AC6-0241-85BB-27A6B396C4C2}"/>
              </a:ext>
            </a:extLst>
          </p:cNvPr>
          <p:cNvSpPr>
            <a:spLocks noGrp="1"/>
          </p:cNvSpPr>
          <p:nvPr>
            <p:ph type="sldNum" sz="quarter" idx="10"/>
          </p:nvPr>
        </p:nvSpPr>
        <p:spPr/>
        <p:txBody>
          <a:bodyPr/>
          <a:lstStyle/>
          <a:p>
            <a:fld id="{DAD6C80F-093D-CA46-A154-17E9273E7A32}" type="slidenum">
              <a:rPr lang="en-US" smtClean="0"/>
              <a:pPr/>
              <a:t>‹#›</a:t>
            </a:fld>
            <a:endParaRPr lang="en-US" dirty="0"/>
          </a:p>
        </p:txBody>
      </p:sp>
      <p:sp>
        <p:nvSpPr>
          <p:cNvPr id="4" name="Text Placeholder 2">
            <a:extLst>
              <a:ext uri="{FF2B5EF4-FFF2-40B4-BE49-F238E27FC236}">
                <a16:creationId xmlns:a16="http://schemas.microsoft.com/office/drawing/2014/main" id="{7C5D71AA-21A2-E843-A451-A87363EE1545}"/>
              </a:ext>
            </a:extLst>
          </p:cNvPr>
          <p:cNvSpPr>
            <a:spLocks noGrp="1"/>
          </p:cNvSpPr>
          <p:nvPr>
            <p:ph type="body" idx="1"/>
          </p:nvPr>
        </p:nvSpPr>
        <p:spPr>
          <a:xfrm>
            <a:off x="433084" y="1271309"/>
            <a:ext cx="11242977" cy="4682604"/>
          </a:xfrm>
        </p:spPr>
        <p:txBody>
          <a:bodyPr anchor="t"/>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5" name="Picture 4">
            <a:extLst>
              <a:ext uri="{FF2B5EF4-FFF2-40B4-BE49-F238E27FC236}">
                <a16:creationId xmlns:a16="http://schemas.microsoft.com/office/drawing/2014/main" id="{1A9A6472-2B78-E941-82A1-3B91CCA5A21E}"/>
              </a:ext>
            </a:extLst>
          </p:cNvPr>
          <p:cNvPicPr>
            <a:picLocks noChangeAspect="1"/>
          </p:cNvPicPr>
          <p:nvPr userDrawn="1"/>
        </p:nvPicPr>
        <p:blipFill>
          <a:blip r:embed="rId2"/>
          <a:stretch>
            <a:fillRect/>
          </a:stretch>
        </p:blipFill>
        <p:spPr>
          <a:xfrm>
            <a:off x="5447381" y="6043612"/>
            <a:ext cx="814387" cy="814387"/>
          </a:xfrm>
          <a:prstGeom prst="rect">
            <a:avLst/>
          </a:prstGeom>
        </p:spPr>
      </p:pic>
      <p:pic>
        <p:nvPicPr>
          <p:cNvPr id="7" name="Picture 6">
            <a:extLst>
              <a:ext uri="{FF2B5EF4-FFF2-40B4-BE49-F238E27FC236}">
                <a16:creationId xmlns:a16="http://schemas.microsoft.com/office/drawing/2014/main" id="{50C45795-062C-05DE-3552-E6CE304A3008}"/>
              </a:ext>
            </a:extLst>
          </p:cNvPr>
          <p:cNvPicPr>
            <a:picLocks noChangeAspect="1"/>
          </p:cNvPicPr>
          <p:nvPr userDrawn="1"/>
        </p:nvPicPr>
        <p:blipFill>
          <a:blip r:embed="rId3"/>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2640295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2A87-3C14-B648-8DA6-54168F4C592A}"/>
              </a:ext>
            </a:extLst>
          </p:cNvPr>
          <p:cNvSpPr>
            <a:spLocks noGrp="1"/>
          </p:cNvSpPr>
          <p:nvPr>
            <p:ph type="title" hasCustomPrompt="1"/>
          </p:nvPr>
        </p:nvSpPr>
        <p:spPr>
          <a:xfrm>
            <a:off x="446488" y="1243758"/>
            <a:ext cx="3350008" cy="3551492"/>
          </a:xfrm>
        </p:spPr>
        <p:txBody>
          <a:bodyPr anchor="t"/>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D41D163-3EF7-FD49-8815-7C0167D1CB5A}"/>
              </a:ext>
            </a:extLst>
          </p:cNvPr>
          <p:cNvSpPr>
            <a:spLocks noGrp="1"/>
          </p:cNvSpPr>
          <p:nvPr>
            <p:ph sz="half" idx="1" hasCustomPrompt="1"/>
          </p:nvPr>
        </p:nvSpPr>
        <p:spPr>
          <a:xfrm>
            <a:off x="4025372" y="1233688"/>
            <a:ext cx="3637068" cy="4713262"/>
          </a:xfrm>
        </p:spPr>
        <p:txBody>
          <a:bodyPr>
            <a:normAutofit/>
          </a:bodyPr>
          <a:lstStyle>
            <a:lvl1pPr marL="0" indent="0">
              <a:buFont typeface="+mj-lt"/>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200">
                <a:solidFill>
                  <a:schemeClr val="bg1"/>
                </a:solidFill>
              </a:defRPr>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lvl="5"/>
            <a:r>
              <a:rPr lang="en-US" altLang="zh-TW" dirty="0"/>
              <a:t>Level 6</a:t>
            </a:r>
            <a:endParaRPr lang="zh-TW" altLang="en-US" dirty="0"/>
          </a:p>
        </p:txBody>
      </p:sp>
      <p:sp>
        <p:nvSpPr>
          <p:cNvPr id="7" name="Slide Number Placeholder 6">
            <a:extLst>
              <a:ext uri="{FF2B5EF4-FFF2-40B4-BE49-F238E27FC236}">
                <a16:creationId xmlns:a16="http://schemas.microsoft.com/office/drawing/2014/main" id="{D244C8C9-00B8-994B-9E95-EE9BD9B5A0FD}"/>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0" name="Content Placeholder 2">
            <a:extLst>
              <a:ext uri="{FF2B5EF4-FFF2-40B4-BE49-F238E27FC236}">
                <a16:creationId xmlns:a16="http://schemas.microsoft.com/office/drawing/2014/main" id="{B7B3AE57-4300-EA4D-90F5-0EF778DD3132}"/>
              </a:ext>
            </a:extLst>
          </p:cNvPr>
          <p:cNvSpPr>
            <a:spLocks noGrp="1"/>
          </p:cNvSpPr>
          <p:nvPr>
            <p:ph sz="half" idx="14" hasCustomPrompt="1"/>
          </p:nvPr>
        </p:nvSpPr>
        <p:spPr>
          <a:xfrm>
            <a:off x="7787144" y="1241755"/>
            <a:ext cx="3637068" cy="4705195"/>
          </a:xfrm>
        </p:spPr>
        <p:txBody>
          <a:bodyPr>
            <a:normAutofit/>
          </a:bodyPr>
          <a:lstStyle>
            <a:lvl1pPr marL="0" indent="0">
              <a:buFont typeface="+mj-lt"/>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200">
                <a:solidFill>
                  <a:schemeClr val="bg1"/>
                </a:solidFill>
              </a:defRPr>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lvl="5"/>
            <a:r>
              <a:rPr lang="en-US" altLang="zh-TW" dirty="0"/>
              <a:t>Level 6</a:t>
            </a:r>
            <a:endParaRPr lang="zh-TW" altLang="en-US" dirty="0"/>
          </a:p>
        </p:txBody>
      </p:sp>
      <p:pic>
        <p:nvPicPr>
          <p:cNvPr id="4" name="Picture 3">
            <a:extLst>
              <a:ext uri="{FF2B5EF4-FFF2-40B4-BE49-F238E27FC236}">
                <a16:creationId xmlns:a16="http://schemas.microsoft.com/office/drawing/2014/main" id="{4F10A9A5-579D-BC44-975E-3FEFA826A79C}"/>
              </a:ext>
            </a:extLst>
          </p:cNvPr>
          <p:cNvPicPr>
            <a:picLocks noChangeAspect="1"/>
          </p:cNvPicPr>
          <p:nvPr userDrawn="1"/>
        </p:nvPicPr>
        <p:blipFill>
          <a:blip r:embed="rId2"/>
          <a:stretch>
            <a:fillRect/>
          </a:stretch>
        </p:blipFill>
        <p:spPr>
          <a:xfrm rot="7295139">
            <a:off x="9861190" y="-204463"/>
            <a:ext cx="533796" cy="1010653"/>
          </a:xfrm>
          <a:prstGeom prst="rect">
            <a:avLst/>
          </a:prstGeom>
        </p:spPr>
      </p:pic>
      <p:pic>
        <p:nvPicPr>
          <p:cNvPr id="5" name="Picture 4">
            <a:extLst>
              <a:ext uri="{FF2B5EF4-FFF2-40B4-BE49-F238E27FC236}">
                <a16:creationId xmlns:a16="http://schemas.microsoft.com/office/drawing/2014/main" id="{EC3F551E-8470-2C42-960D-853DF203A794}"/>
              </a:ext>
            </a:extLst>
          </p:cNvPr>
          <p:cNvPicPr>
            <a:picLocks noChangeAspect="1"/>
          </p:cNvPicPr>
          <p:nvPr userDrawn="1"/>
        </p:nvPicPr>
        <p:blipFill>
          <a:blip r:embed="rId3"/>
          <a:stretch>
            <a:fillRect/>
          </a:stretch>
        </p:blipFill>
        <p:spPr>
          <a:xfrm>
            <a:off x="3438409" y="6271037"/>
            <a:ext cx="1173925" cy="1173925"/>
          </a:xfrm>
          <a:prstGeom prst="rect">
            <a:avLst/>
          </a:prstGeom>
        </p:spPr>
      </p:pic>
      <p:pic>
        <p:nvPicPr>
          <p:cNvPr id="6" name="Picture 5">
            <a:extLst>
              <a:ext uri="{FF2B5EF4-FFF2-40B4-BE49-F238E27FC236}">
                <a16:creationId xmlns:a16="http://schemas.microsoft.com/office/drawing/2014/main" id="{39DFFA87-E238-1339-A3CF-F50666D4ED7C}"/>
              </a:ext>
            </a:extLst>
          </p:cNvPr>
          <p:cNvPicPr>
            <a:picLocks noChangeAspect="1"/>
          </p:cNvPicPr>
          <p:nvPr userDrawn="1"/>
        </p:nvPicPr>
        <p:blipFill>
          <a:blip r:embed="rId4"/>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429220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5F49-31B9-ED4E-872C-CDCFE96B87FF}"/>
              </a:ext>
            </a:extLst>
          </p:cNvPr>
          <p:cNvSpPr>
            <a:spLocks noGrp="1"/>
          </p:cNvSpPr>
          <p:nvPr>
            <p:ph type="title" hasCustomPrompt="1"/>
          </p:nvPr>
        </p:nvSpPr>
        <p:spPr>
          <a:xfrm>
            <a:off x="423099" y="237804"/>
            <a:ext cx="10515600" cy="1325563"/>
          </a:xfrm>
        </p:spPr>
        <p:txBody>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2A8C354-B526-5744-9E82-93201677FF43}"/>
              </a:ext>
            </a:extLst>
          </p:cNvPr>
          <p:cNvSpPr>
            <a:spLocks noGrp="1"/>
          </p:cNvSpPr>
          <p:nvPr>
            <p:ph type="body" idx="1"/>
          </p:nvPr>
        </p:nvSpPr>
        <p:spPr>
          <a:xfrm>
            <a:off x="515938" y="1604086"/>
            <a:ext cx="5157787" cy="823912"/>
          </a:xfrm>
        </p:spPr>
        <p:txBody>
          <a:bodyPr anchor="t"/>
          <a:lstStyle>
            <a:lvl1pPr marL="0" indent="0">
              <a:buNone/>
              <a:defRPr sz="2400" b="0" i="0">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C7CF865-D22F-9749-94FB-1A94A36A717F}"/>
              </a:ext>
            </a:extLst>
          </p:cNvPr>
          <p:cNvSpPr>
            <a:spLocks noGrp="1"/>
          </p:cNvSpPr>
          <p:nvPr>
            <p:ph sz="half" idx="2" hasCustomPrompt="1"/>
          </p:nvPr>
        </p:nvSpPr>
        <p:spPr>
          <a:xfrm>
            <a:off x="446488" y="2192561"/>
            <a:ext cx="5157787" cy="3684588"/>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Wingdings" pitchFamily="2" charset="2"/>
              <a:buNone/>
              <a:tabLst/>
              <a:defRPr sz="2400"/>
            </a:lvl1pPr>
            <a:lvl2pPr marL="914400" marR="0" indent="-457200" algn="l" defTabSz="914400" rtl="0" eaLnBrk="1" fontAlgn="auto" latinLnBrk="0" hangingPunct="1">
              <a:lnSpc>
                <a:spcPct val="90000"/>
              </a:lnSpc>
              <a:spcBef>
                <a:spcPts val="500"/>
              </a:spcBef>
              <a:spcAft>
                <a:spcPts val="0"/>
              </a:spcAft>
              <a:buClrTx/>
              <a:buSzTx/>
              <a:buFont typeface="Wingdings" pitchFamily="2" charset="2"/>
              <a:buChar char="§"/>
              <a:tabLst/>
              <a:defRPr sz="2400"/>
            </a:lvl2pPr>
            <a:lvl3pPr marL="1371600" marR="0" indent="-457200" algn="l" defTabSz="914400" rtl="0" eaLnBrk="1" fontAlgn="auto" latinLnBrk="0" hangingPunct="1">
              <a:lnSpc>
                <a:spcPct val="90000"/>
              </a:lnSpc>
              <a:spcBef>
                <a:spcPts val="500"/>
              </a:spcBef>
              <a:spcAft>
                <a:spcPts val="0"/>
              </a:spcAft>
              <a:buClrTx/>
              <a:buSzTx/>
              <a:buFont typeface="Wingdings" pitchFamily="2" charset="2"/>
              <a:buChar char="§"/>
              <a:tabLst/>
              <a:defRPr sz="2000"/>
            </a:lvl3pPr>
            <a:lvl4pPr marL="17145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1800"/>
            </a:lvl4pPr>
            <a:lvl5pPr marL="21717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1800"/>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lvl="5"/>
            <a:r>
              <a:rPr lang="en-US" altLang="zh-TW" dirty="0"/>
              <a:t>Level 6</a:t>
            </a:r>
            <a:endParaRPr lang="zh-TW" altLang="en-US" dirty="0"/>
          </a:p>
          <a:p>
            <a:pPr marL="571500" marR="0" lvl="0" indent="-571500" algn="l" defTabSz="914400" rtl="0" eaLnBrk="1" fontAlgn="auto" latinLnBrk="0" hangingPunct="1">
              <a:lnSpc>
                <a:spcPct val="90000"/>
              </a:lnSpc>
              <a:spcBef>
                <a:spcPts val="1000"/>
              </a:spcBef>
              <a:spcAft>
                <a:spcPts val="0"/>
              </a:spcAft>
              <a:buClrTx/>
              <a:buSzTx/>
              <a:buFont typeface="Wingdings" pitchFamily="2" charset="2"/>
              <a:buChar char="§"/>
              <a:tabLst/>
              <a:defRPr/>
            </a:pPr>
            <a:endParaRPr lang="en-US" dirty="0"/>
          </a:p>
        </p:txBody>
      </p:sp>
      <p:sp>
        <p:nvSpPr>
          <p:cNvPr id="5" name="Text Placeholder 4">
            <a:extLst>
              <a:ext uri="{FF2B5EF4-FFF2-40B4-BE49-F238E27FC236}">
                <a16:creationId xmlns:a16="http://schemas.microsoft.com/office/drawing/2014/main" id="{1FAB3DE2-AAD9-EA41-8F7D-5AD8140C961C}"/>
              </a:ext>
            </a:extLst>
          </p:cNvPr>
          <p:cNvSpPr>
            <a:spLocks noGrp="1"/>
          </p:cNvSpPr>
          <p:nvPr>
            <p:ph type="body" sz="quarter" idx="3"/>
          </p:nvPr>
        </p:nvSpPr>
        <p:spPr>
          <a:xfrm>
            <a:off x="6038125" y="1604086"/>
            <a:ext cx="5183188" cy="823912"/>
          </a:xfrm>
        </p:spPr>
        <p:txBody>
          <a:bodyPr anchor="t"/>
          <a:lstStyle>
            <a:lvl1pPr marL="0" indent="0">
              <a:buNone/>
              <a:defRPr sz="2400" b="0" i="0">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D883C9-37CE-F04E-88EB-7A21BADF952F}"/>
              </a:ext>
            </a:extLst>
          </p:cNvPr>
          <p:cNvSpPr>
            <a:spLocks noGrp="1"/>
          </p:cNvSpPr>
          <p:nvPr>
            <p:ph sz="quarter" idx="4" hasCustomPrompt="1"/>
          </p:nvPr>
        </p:nvSpPr>
        <p:spPr>
          <a:xfrm>
            <a:off x="6003401" y="2192561"/>
            <a:ext cx="5183188" cy="3684588"/>
          </a:xfrm>
        </p:spPr>
        <p:txBody>
          <a:bodyPr>
            <a:normAutofit/>
          </a:bodyPr>
          <a:lstStyle>
            <a:lvl1pPr marL="0" indent="0">
              <a:buNone/>
              <a:defRPr sz="2400"/>
            </a:lvl1pPr>
            <a:lvl2pPr>
              <a:defRPr sz="2000"/>
            </a:lvl2pPr>
            <a:lvl3pPr>
              <a:defRPr sz="1800"/>
            </a:lvl3pPr>
            <a:lvl4pPr>
              <a:defRPr sz="1600"/>
            </a:lvl4pPr>
            <a:lvl5pPr>
              <a:defRPr sz="1600"/>
            </a:lvl5pPr>
            <a:lvl6pPr>
              <a:defRPr sz="1200"/>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lvl="5"/>
            <a:r>
              <a:rPr lang="en-US" altLang="zh-TW" dirty="0"/>
              <a:t>Level 6</a:t>
            </a:r>
            <a:endParaRPr lang="zh-TW" altLang="en-US" dirty="0"/>
          </a:p>
        </p:txBody>
      </p:sp>
      <p:sp>
        <p:nvSpPr>
          <p:cNvPr id="9" name="Slide Number Placeholder 8">
            <a:extLst>
              <a:ext uri="{FF2B5EF4-FFF2-40B4-BE49-F238E27FC236}">
                <a16:creationId xmlns:a16="http://schemas.microsoft.com/office/drawing/2014/main" id="{6B883B69-B509-044D-AA4A-5EB8C41B16DF}"/>
              </a:ext>
            </a:extLst>
          </p:cNvPr>
          <p:cNvSpPr>
            <a:spLocks noGrp="1"/>
          </p:cNvSpPr>
          <p:nvPr>
            <p:ph type="sldNum" sz="quarter" idx="12"/>
          </p:nvPr>
        </p:nvSpPr>
        <p:spPr/>
        <p:txBody>
          <a:bodyPr/>
          <a:lstStyle/>
          <a:p>
            <a:fld id="{DAD6C80F-093D-CA46-A154-17E9273E7A32}" type="slidenum">
              <a:rPr lang="en-US" smtClean="0"/>
              <a:t>‹#›</a:t>
            </a:fld>
            <a:endParaRPr lang="en-US"/>
          </a:p>
        </p:txBody>
      </p:sp>
      <p:pic>
        <p:nvPicPr>
          <p:cNvPr id="14" name="Picture 13">
            <a:extLst>
              <a:ext uri="{FF2B5EF4-FFF2-40B4-BE49-F238E27FC236}">
                <a16:creationId xmlns:a16="http://schemas.microsoft.com/office/drawing/2014/main" id="{B46CCB1E-CA73-4941-B602-1AAC75552A71}"/>
              </a:ext>
            </a:extLst>
          </p:cNvPr>
          <p:cNvPicPr>
            <a:picLocks noChangeAspect="1"/>
          </p:cNvPicPr>
          <p:nvPr userDrawn="1"/>
        </p:nvPicPr>
        <p:blipFill>
          <a:blip r:embed="rId2"/>
          <a:stretch>
            <a:fillRect/>
          </a:stretch>
        </p:blipFill>
        <p:spPr>
          <a:xfrm rot="19413379">
            <a:off x="-234944" y="5764032"/>
            <a:ext cx="602380" cy="1549760"/>
          </a:xfrm>
          <a:prstGeom prst="rect">
            <a:avLst/>
          </a:prstGeom>
        </p:spPr>
      </p:pic>
      <p:pic>
        <p:nvPicPr>
          <p:cNvPr id="12" name="Picture 11">
            <a:extLst>
              <a:ext uri="{FF2B5EF4-FFF2-40B4-BE49-F238E27FC236}">
                <a16:creationId xmlns:a16="http://schemas.microsoft.com/office/drawing/2014/main" id="{F42C34B2-D387-504D-A032-037F943A7EBE}"/>
              </a:ext>
            </a:extLst>
          </p:cNvPr>
          <p:cNvPicPr>
            <a:picLocks noChangeAspect="1"/>
          </p:cNvPicPr>
          <p:nvPr userDrawn="1"/>
        </p:nvPicPr>
        <p:blipFill>
          <a:blip r:embed="rId3"/>
          <a:stretch>
            <a:fillRect/>
          </a:stretch>
        </p:blipFill>
        <p:spPr>
          <a:xfrm rot="16200000">
            <a:off x="5552450" y="6122386"/>
            <a:ext cx="523798" cy="991725"/>
          </a:xfrm>
          <a:prstGeom prst="rect">
            <a:avLst/>
          </a:prstGeom>
        </p:spPr>
      </p:pic>
      <p:pic>
        <p:nvPicPr>
          <p:cNvPr id="7" name="Picture 6">
            <a:extLst>
              <a:ext uri="{FF2B5EF4-FFF2-40B4-BE49-F238E27FC236}">
                <a16:creationId xmlns:a16="http://schemas.microsoft.com/office/drawing/2014/main" id="{E3167F62-CB39-50AC-A479-D3BB7F8FD289}"/>
              </a:ext>
            </a:extLst>
          </p:cNvPr>
          <p:cNvPicPr>
            <a:picLocks noChangeAspect="1"/>
          </p:cNvPicPr>
          <p:nvPr userDrawn="1"/>
        </p:nvPicPr>
        <p:blipFill>
          <a:blip r:embed="rId4"/>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2670727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2" name="Picture Placeholder 2">
            <a:extLst>
              <a:ext uri="{FF2B5EF4-FFF2-40B4-BE49-F238E27FC236}">
                <a16:creationId xmlns:a16="http://schemas.microsoft.com/office/drawing/2014/main" id="{0FE1F00F-3BD8-EB48-8B47-292BADD6D5F1}"/>
              </a:ext>
            </a:extLst>
          </p:cNvPr>
          <p:cNvSpPr>
            <a:spLocks noGrp="1"/>
          </p:cNvSpPr>
          <p:nvPr>
            <p:ph type="pic" sz="quarter" idx="13" hasCustomPrompt="1"/>
          </p:nvPr>
        </p:nvSpPr>
        <p:spPr>
          <a:xfrm>
            <a:off x="5757922" y="2422459"/>
            <a:ext cx="4672957" cy="2361235"/>
          </a:xfrm>
          <a:solidFill>
            <a:schemeClr val="bg1">
              <a:lumMod val="95000"/>
            </a:schemeClr>
          </a:solidFill>
        </p:spPr>
        <p:txBody>
          <a:bodyPr/>
          <a:lstStyle>
            <a:lvl1pPr>
              <a:buNone/>
              <a:defRPr/>
            </a:lvl1pPr>
          </a:lstStyle>
          <a:p>
            <a:r>
              <a:rPr lang="en-US" dirty="0"/>
              <a:t> </a:t>
            </a:r>
          </a:p>
        </p:txBody>
      </p:sp>
      <p:grpSp>
        <p:nvGrpSpPr>
          <p:cNvPr id="5" name="Group 4">
            <a:extLst>
              <a:ext uri="{FF2B5EF4-FFF2-40B4-BE49-F238E27FC236}">
                <a16:creationId xmlns:a16="http://schemas.microsoft.com/office/drawing/2014/main" id="{DD234895-1EDD-534E-AF9D-3F5E62101374}"/>
              </a:ext>
            </a:extLst>
          </p:cNvPr>
          <p:cNvGrpSpPr/>
          <p:nvPr userDrawn="1"/>
        </p:nvGrpSpPr>
        <p:grpSpPr>
          <a:xfrm rot="11400537">
            <a:off x="192506" y="3145256"/>
            <a:ext cx="1441784" cy="4089252"/>
            <a:chOff x="192506" y="3145256"/>
            <a:chExt cx="1441784" cy="4089252"/>
          </a:xfrm>
        </p:grpSpPr>
        <p:grpSp>
          <p:nvGrpSpPr>
            <p:cNvPr id="18" name="Group 17">
              <a:extLst>
                <a:ext uri="{FF2B5EF4-FFF2-40B4-BE49-F238E27FC236}">
                  <a16:creationId xmlns:a16="http://schemas.microsoft.com/office/drawing/2014/main" id="{66A61199-F60C-D644-9275-72364EAC2594}"/>
                </a:ext>
              </a:extLst>
            </p:cNvPr>
            <p:cNvGrpSpPr/>
            <p:nvPr userDrawn="1"/>
          </p:nvGrpSpPr>
          <p:grpSpPr>
            <a:xfrm rot="11390070">
              <a:off x="629370" y="4215823"/>
              <a:ext cx="969765" cy="3018685"/>
              <a:chOff x="801328" y="-258401"/>
              <a:chExt cx="1147723" cy="3572633"/>
            </a:xfrm>
          </p:grpSpPr>
          <p:pic>
            <p:nvPicPr>
              <p:cNvPr id="6" name="Picture 5">
                <a:extLst>
                  <a:ext uri="{FF2B5EF4-FFF2-40B4-BE49-F238E27FC236}">
                    <a16:creationId xmlns:a16="http://schemas.microsoft.com/office/drawing/2014/main" id="{1979C90B-0DB9-6243-A8B5-EEE08F12765E}"/>
                  </a:ext>
                </a:extLst>
              </p:cNvPr>
              <p:cNvPicPr>
                <a:picLocks noChangeAspect="1"/>
              </p:cNvPicPr>
              <p:nvPr userDrawn="1"/>
            </p:nvPicPr>
            <p:blipFill>
              <a:blip r:embed="rId2"/>
              <a:stretch>
                <a:fillRect/>
              </a:stretch>
            </p:blipFill>
            <p:spPr>
              <a:xfrm rot="21367163">
                <a:off x="1147462" y="-258401"/>
                <a:ext cx="801589" cy="1517677"/>
              </a:xfrm>
              <a:prstGeom prst="rect">
                <a:avLst/>
              </a:prstGeom>
            </p:spPr>
          </p:pic>
          <p:pic>
            <p:nvPicPr>
              <p:cNvPr id="7" name="Picture 6">
                <a:extLst>
                  <a:ext uri="{FF2B5EF4-FFF2-40B4-BE49-F238E27FC236}">
                    <a16:creationId xmlns:a16="http://schemas.microsoft.com/office/drawing/2014/main" id="{CAB1C9D2-00C3-D64C-A5C0-3765DBBABDE6}"/>
                  </a:ext>
                </a:extLst>
              </p:cNvPr>
              <p:cNvPicPr>
                <a:picLocks noChangeAspect="1"/>
              </p:cNvPicPr>
              <p:nvPr userDrawn="1"/>
            </p:nvPicPr>
            <p:blipFill>
              <a:blip r:embed="rId3"/>
              <a:stretch>
                <a:fillRect/>
              </a:stretch>
            </p:blipFill>
            <p:spPr>
              <a:xfrm rot="1293135">
                <a:off x="801328" y="1340740"/>
                <a:ext cx="767082" cy="1973492"/>
              </a:xfrm>
              <a:prstGeom prst="rect">
                <a:avLst/>
              </a:prstGeom>
            </p:spPr>
          </p:pic>
        </p:grpSp>
        <p:pic>
          <p:nvPicPr>
            <p:cNvPr id="2" name="Picture 1">
              <a:extLst>
                <a:ext uri="{FF2B5EF4-FFF2-40B4-BE49-F238E27FC236}">
                  <a16:creationId xmlns:a16="http://schemas.microsoft.com/office/drawing/2014/main" id="{08598057-0521-244D-91F3-B37AD0CE4A48}"/>
                </a:ext>
              </a:extLst>
            </p:cNvPr>
            <p:cNvPicPr>
              <a:picLocks noChangeAspect="1"/>
            </p:cNvPicPr>
            <p:nvPr userDrawn="1"/>
          </p:nvPicPr>
          <p:blipFill>
            <a:blip r:embed="rId4"/>
            <a:stretch>
              <a:fillRect/>
            </a:stretch>
          </p:blipFill>
          <p:spPr>
            <a:xfrm flipH="1">
              <a:off x="192506" y="3145256"/>
              <a:ext cx="1441784" cy="1441784"/>
            </a:xfrm>
            <a:prstGeom prst="rect">
              <a:avLst/>
            </a:prstGeom>
          </p:spPr>
        </p:pic>
      </p:grpSp>
      <p:pic>
        <p:nvPicPr>
          <p:cNvPr id="3" name="Picture 2">
            <a:extLst>
              <a:ext uri="{FF2B5EF4-FFF2-40B4-BE49-F238E27FC236}">
                <a16:creationId xmlns:a16="http://schemas.microsoft.com/office/drawing/2014/main" id="{75D377F3-14D3-F3A3-2CEB-FC166C9E64EE}"/>
              </a:ext>
            </a:extLst>
          </p:cNvPr>
          <p:cNvPicPr>
            <a:picLocks noChangeAspect="1"/>
          </p:cNvPicPr>
          <p:nvPr userDrawn="1"/>
        </p:nvPicPr>
        <p:blipFill>
          <a:blip r:embed="rId5"/>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1826796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27" name="Picture Placeholder 26">
            <a:extLst>
              <a:ext uri="{FF2B5EF4-FFF2-40B4-BE49-F238E27FC236}">
                <a16:creationId xmlns:a16="http://schemas.microsoft.com/office/drawing/2014/main" id="{35F319C3-3451-7442-A3B2-019164399CDA}"/>
              </a:ext>
            </a:extLst>
          </p:cNvPr>
          <p:cNvSpPr>
            <a:spLocks noGrp="1"/>
          </p:cNvSpPr>
          <p:nvPr>
            <p:ph type="pic" sz="quarter" idx="13" hasCustomPrompt="1"/>
          </p:nvPr>
        </p:nvSpPr>
        <p:spPr>
          <a:xfrm>
            <a:off x="7515225" y="1596189"/>
            <a:ext cx="2708275" cy="3031018"/>
          </a:xfrm>
          <a:solidFill>
            <a:schemeClr val="bg1">
              <a:lumMod val="95000"/>
            </a:schemeClr>
          </a:solidFill>
        </p:spPr>
        <p:txBody>
          <a:bodyPr/>
          <a:lstStyle>
            <a:lvl1pPr>
              <a:buNone/>
              <a:defRPr/>
            </a:lvl1pPr>
          </a:lstStyle>
          <a:p>
            <a:r>
              <a:rPr lang="en-US" dirty="0"/>
              <a:t>   </a:t>
            </a:r>
          </a:p>
        </p:txBody>
      </p:sp>
      <p:sp>
        <p:nvSpPr>
          <p:cNvPr id="10" name="Picture Placeholder 26">
            <a:extLst>
              <a:ext uri="{FF2B5EF4-FFF2-40B4-BE49-F238E27FC236}">
                <a16:creationId xmlns:a16="http://schemas.microsoft.com/office/drawing/2014/main" id="{E490AAB0-4042-9D4A-B8EC-2A8C9F1ECC7F}"/>
              </a:ext>
            </a:extLst>
          </p:cNvPr>
          <p:cNvSpPr>
            <a:spLocks noGrp="1"/>
          </p:cNvSpPr>
          <p:nvPr>
            <p:ph type="pic" sz="quarter" idx="14" hasCustomPrompt="1"/>
          </p:nvPr>
        </p:nvSpPr>
        <p:spPr>
          <a:xfrm>
            <a:off x="4492625" y="1596189"/>
            <a:ext cx="2708275" cy="3031018"/>
          </a:xfrm>
          <a:solidFill>
            <a:schemeClr val="bg1">
              <a:lumMod val="95000"/>
            </a:schemeClr>
          </a:solidFill>
        </p:spPr>
        <p:txBody>
          <a:bodyPr/>
          <a:lstStyle>
            <a:lvl1pPr>
              <a:buNone/>
              <a:defRPr/>
            </a:lvl1pPr>
          </a:lstStyle>
          <a:p>
            <a:r>
              <a:rPr lang="en-US" dirty="0"/>
              <a:t>   </a:t>
            </a:r>
          </a:p>
        </p:txBody>
      </p:sp>
      <p:grpSp>
        <p:nvGrpSpPr>
          <p:cNvPr id="5" name="Group 4">
            <a:extLst>
              <a:ext uri="{FF2B5EF4-FFF2-40B4-BE49-F238E27FC236}">
                <a16:creationId xmlns:a16="http://schemas.microsoft.com/office/drawing/2014/main" id="{80567BB1-806E-0E47-987C-9D9C10F5A182}"/>
              </a:ext>
            </a:extLst>
          </p:cNvPr>
          <p:cNvGrpSpPr/>
          <p:nvPr userDrawn="1"/>
        </p:nvGrpSpPr>
        <p:grpSpPr>
          <a:xfrm>
            <a:off x="307554" y="3643909"/>
            <a:ext cx="1907010" cy="3214089"/>
            <a:chOff x="307553" y="2783865"/>
            <a:chExt cx="2417299" cy="4074134"/>
          </a:xfrm>
        </p:grpSpPr>
        <p:pic>
          <p:nvPicPr>
            <p:cNvPr id="11" name="Picture 10">
              <a:extLst>
                <a:ext uri="{FF2B5EF4-FFF2-40B4-BE49-F238E27FC236}">
                  <a16:creationId xmlns:a16="http://schemas.microsoft.com/office/drawing/2014/main" id="{738A53F5-669A-8E47-A2C3-71C7AD93FFC2}"/>
                </a:ext>
              </a:extLst>
            </p:cNvPr>
            <p:cNvPicPr>
              <a:picLocks noChangeAspect="1"/>
            </p:cNvPicPr>
            <p:nvPr userDrawn="1"/>
          </p:nvPicPr>
          <p:blipFill>
            <a:blip r:embed="rId2"/>
            <a:stretch>
              <a:fillRect/>
            </a:stretch>
          </p:blipFill>
          <p:spPr>
            <a:xfrm rot="16200000">
              <a:off x="978344" y="5111492"/>
              <a:ext cx="1207263" cy="2285752"/>
            </a:xfrm>
            <a:prstGeom prst="rect">
              <a:avLst/>
            </a:prstGeom>
          </p:spPr>
        </p:pic>
        <p:pic>
          <p:nvPicPr>
            <p:cNvPr id="15" name="Picture 14">
              <a:extLst>
                <a:ext uri="{FF2B5EF4-FFF2-40B4-BE49-F238E27FC236}">
                  <a16:creationId xmlns:a16="http://schemas.microsoft.com/office/drawing/2014/main" id="{55A01E9D-FFD6-4D44-8870-FE270BA722B1}"/>
                </a:ext>
              </a:extLst>
            </p:cNvPr>
            <p:cNvPicPr>
              <a:picLocks noChangeAspect="1"/>
            </p:cNvPicPr>
            <p:nvPr userDrawn="1"/>
          </p:nvPicPr>
          <p:blipFill>
            <a:blip r:embed="rId3"/>
            <a:stretch>
              <a:fillRect/>
            </a:stretch>
          </p:blipFill>
          <p:spPr>
            <a:xfrm rot="7510262">
              <a:off x="641026" y="2450392"/>
              <a:ext cx="746581" cy="1413527"/>
            </a:xfrm>
            <a:prstGeom prst="rect">
              <a:avLst/>
            </a:prstGeom>
          </p:spPr>
        </p:pic>
        <p:pic>
          <p:nvPicPr>
            <p:cNvPr id="16" name="Picture 15">
              <a:extLst>
                <a:ext uri="{FF2B5EF4-FFF2-40B4-BE49-F238E27FC236}">
                  <a16:creationId xmlns:a16="http://schemas.microsoft.com/office/drawing/2014/main" id="{9EEFE074-0B3A-3140-874D-2466C8DA690F}"/>
                </a:ext>
              </a:extLst>
            </p:cNvPr>
            <p:cNvPicPr>
              <a:picLocks noChangeAspect="1"/>
            </p:cNvPicPr>
            <p:nvPr userDrawn="1"/>
          </p:nvPicPr>
          <p:blipFill>
            <a:blip r:embed="rId4"/>
            <a:stretch>
              <a:fillRect/>
            </a:stretch>
          </p:blipFill>
          <p:spPr>
            <a:xfrm rot="9297401">
              <a:off x="972890" y="3640462"/>
              <a:ext cx="767082" cy="1973492"/>
            </a:xfrm>
            <a:prstGeom prst="rect">
              <a:avLst/>
            </a:prstGeom>
          </p:spPr>
        </p:pic>
      </p:grpSp>
      <p:pic>
        <p:nvPicPr>
          <p:cNvPr id="2" name="Picture 1">
            <a:extLst>
              <a:ext uri="{FF2B5EF4-FFF2-40B4-BE49-F238E27FC236}">
                <a16:creationId xmlns:a16="http://schemas.microsoft.com/office/drawing/2014/main" id="{A8E8CD6C-6BDE-0EA5-D947-3FC9C54E525F}"/>
              </a:ext>
            </a:extLst>
          </p:cNvPr>
          <p:cNvPicPr>
            <a:picLocks noChangeAspect="1"/>
          </p:cNvPicPr>
          <p:nvPr userDrawn="1"/>
        </p:nvPicPr>
        <p:blipFill>
          <a:blip r:embed="rId5"/>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7452469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0" name="Picture Placeholder 9">
            <a:extLst>
              <a:ext uri="{FF2B5EF4-FFF2-40B4-BE49-F238E27FC236}">
                <a16:creationId xmlns:a16="http://schemas.microsoft.com/office/drawing/2014/main" id="{55A27A5A-16A6-1C44-823E-944164CE6EC5}"/>
              </a:ext>
            </a:extLst>
          </p:cNvPr>
          <p:cNvSpPr>
            <a:spLocks noGrp="1"/>
          </p:cNvSpPr>
          <p:nvPr>
            <p:ph type="pic" sz="quarter" idx="13" hasCustomPrompt="1"/>
          </p:nvPr>
        </p:nvSpPr>
        <p:spPr>
          <a:xfrm>
            <a:off x="6631941" y="2490451"/>
            <a:ext cx="3730120" cy="2781300"/>
          </a:xfrm>
          <a:solidFill>
            <a:schemeClr val="bg1">
              <a:lumMod val="95000"/>
            </a:schemeClr>
          </a:solidFill>
        </p:spPr>
        <p:txBody>
          <a:bodyPr/>
          <a:lstStyle>
            <a:lvl1pPr>
              <a:buNone/>
              <a:defRPr/>
            </a:lvl1pPr>
          </a:lstStyle>
          <a:p>
            <a:r>
              <a:rPr lang="en-US" dirty="0"/>
              <a:t> </a:t>
            </a:r>
          </a:p>
        </p:txBody>
      </p:sp>
      <p:sp>
        <p:nvSpPr>
          <p:cNvPr id="8" name="Picture Placeholder 9">
            <a:extLst>
              <a:ext uri="{FF2B5EF4-FFF2-40B4-BE49-F238E27FC236}">
                <a16:creationId xmlns:a16="http://schemas.microsoft.com/office/drawing/2014/main" id="{B510046A-A888-4E43-B1CA-92774075CA70}"/>
              </a:ext>
            </a:extLst>
          </p:cNvPr>
          <p:cNvSpPr>
            <a:spLocks noGrp="1"/>
          </p:cNvSpPr>
          <p:nvPr>
            <p:ph type="pic" sz="quarter" idx="14" hasCustomPrompt="1"/>
          </p:nvPr>
        </p:nvSpPr>
        <p:spPr>
          <a:xfrm>
            <a:off x="2720341" y="2490451"/>
            <a:ext cx="3730120" cy="2781300"/>
          </a:xfrm>
          <a:solidFill>
            <a:schemeClr val="bg1">
              <a:lumMod val="95000"/>
            </a:schemeClr>
          </a:solidFill>
        </p:spPr>
        <p:txBody>
          <a:bodyPr/>
          <a:lstStyle>
            <a:lvl1pPr>
              <a:buNone/>
              <a:defRPr/>
            </a:lvl1pPr>
          </a:lstStyle>
          <a:p>
            <a:r>
              <a:rPr lang="en-US" dirty="0"/>
              <a:t> </a:t>
            </a:r>
          </a:p>
        </p:txBody>
      </p:sp>
      <p:grpSp>
        <p:nvGrpSpPr>
          <p:cNvPr id="2" name="Group 1">
            <a:extLst>
              <a:ext uri="{FF2B5EF4-FFF2-40B4-BE49-F238E27FC236}">
                <a16:creationId xmlns:a16="http://schemas.microsoft.com/office/drawing/2014/main" id="{645781A7-11A9-FA47-AD96-8B634B8C9B7B}"/>
              </a:ext>
            </a:extLst>
          </p:cNvPr>
          <p:cNvGrpSpPr/>
          <p:nvPr userDrawn="1"/>
        </p:nvGrpSpPr>
        <p:grpSpPr>
          <a:xfrm>
            <a:off x="0" y="3539151"/>
            <a:ext cx="1975143" cy="3341776"/>
            <a:chOff x="0" y="3132085"/>
            <a:chExt cx="2215738" cy="3748842"/>
          </a:xfrm>
        </p:grpSpPr>
        <p:pic>
          <p:nvPicPr>
            <p:cNvPr id="11" name="Picture 10">
              <a:extLst>
                <a:ext uri="{FF2B5EF4-FFF2-40B4-BE49-F238E27FC236}">
                  <a16:creationId xmlns:a16="http://schemas.microsoft.com/office/drawing/2014/main" id="{3D352B4B-1D0B-BA4C-B016-9F1D02C0B2D0}"/>
                </a:ext>
              </a:extLst>
            </p:cNvPr>
            <p:cNvPicPr>
              <a:picLocks noChangeAspect="1"/>
            </p:cNvPicPr>
            <p:nvPr userDrawn="1"/>
          </p:nvPicPr>
          <p:blipFill>
            <a:blip r:embed="rId2"/>
            <a:stretch>
              <a:fillRect/>
            </a:stretch>
          </p:blipFill>
          <p:spPr>
            <a:xfrm rot="1712452">
              <a:off x="520038" y="4676588"/>
              <a:ext cx="877708" cy="877707"/>
            </a:xfrm>
            <a:prstGeom prst="rect">
              <a:avLst/>
            </a:prstGeom>
          </p:spPr>
        </p:pic>
        <p:pic>
          <p:nvPicPr>
            <p:cNvPr id="12" name="Picture 11">
              <a:extLst>
                <a:ext uri="{FF2B5EF4-FFF2-40B4-BE49-F238E27FC236}">
                  <a16:creationId xmlns:a16="http://schemas.microsoft.com/office/drawing/2014/main" id="{6302D3B6-08CF-4442-9337-122B48D11C27}"/>
                </a:ext>
              </a:extLst>
            </p:cNvPr>
            <p:cNvPicPr>
              <a:picLocks noChangeAspect="1"/>
            </p:cNvPicPr>
            <p:nvPr userDrawn="1"/>
          </p:nvPicPr>
          <p:blipFill>
            <a:blip r:embed="rId3"/>
            <a:stretch>
              <a:fillRect/>
            </a:stretch>
          </p:blipFill>
          <p:spPr>
            <a:xfrm rot="20348368">
              <a:off x="850014" y="3132085"/>
              <a:ext cx="793437" cy="1502240"/>
            </a:xfrm>
            <a:prstGeom prst="rect">
              <a:avLst/>
            </a:prstGeom>
          </p:spPr>
        </p:pic>
        <p:pic>
          <p:nvPicPr>
            <p:cNvPr id="13" name="Picture 12">
              <a:extLst>
                <a:ext uri="{FF2B5EF4-FFF2-40B4-BE49-F238E27FC236}">
                  <a16:creationId xmlns:a16="http://schemas.microsoft.com/office/drawing/2014/main" id="{0F875BFB-225A-5147-8B2C-094410D7DF77}"/>
                </a:ext>
              </a:extLst>
            </p:cNvPr>
            <p:cNvPicPr>
              <a:picLocks noChangeAspect="1"/>
            </p:cNvPicPr>
            <p:nvPr userDrawn="1"/>
          </p:nvPicPr>
          <p:blipFill>
            <a:blip r:embed="rId4"/>
            <a:stretch>
              <a:fillRect/>
            </a:stretch>
          </p:blipFill>
          <p:spPr>
            <a:xfrm rot="16200000">
              <a:off x="522727" y="5187916"/>
              <a:ext cx="1170284" cy="2215738"/>
            </a:xfrm>
            <a:prstGeom prst="rect">
              <a:avLst/>
            </a:prstGeom>
          </p:spPr>
        </p:pic>
      </p:grpSp>
      <p:pic>
        <p:nvPicPr>
          <p:cNvPr id="3" name="Picture 2">
            <a:extLst>
              <a:ext uri="{FF2B5EF4-FFF2-40B4-BE49-F238E27FC236}">
                <a16:creationId xmlns:a16="http://schemas.microsoft.com/office/drawing/2014/main" id="{BBCEC109-24E4-0348-40E6-1E60751C5A84}"/>
              </a:ext>
            </a:extLst>
          </p:cNvPr>
          <p:cNvPicPr>
            <a:picLocks noChangeAspect="1"/>
          </p:cNvPicPr>
          <p:nvPr userDrawn="1"/>
        </p:nvPicPr>
        <p:blipFill>
          <a:blip r:embed="rId5"/>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30941919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3" name="Picture Placeholder 2">
            <a:extLst>
              <a:ext uri="{FF2B5EF4-FFF2-40B4-BE49-F238E27FC236}">
                <a16:creationId xmlns:a16="http://schemas.microsoft.com/office/drawing/2014/main" id="{A4EE7ED1-4805-D743-A6F4-78B32F084575}"/>
              </a:ext>
            </a:extLst>
          </p:cNvPr>
          <p:cNvSpPr>
            <a:spLocks noGrp="1"/>
          </p:cNvSpPr>
          <p:nvPr>
            <p:ph type="pic" sz="quarter" idx="13" hasCustomPrompt="1"/>
          </p:nvPr>
        </p:nvSpPr>
        <p:spPr>
          <a:xfrm>
            <a:off x="2387600" y="1920875"/>
            <a:ext cx="2112963" cy="1127125"/>
          </a:xfrm>
          <a:solidFill>
            <a:schemeClr val="bg1">
              <a:lumMod val="95000"/>
            </a:schemeClr>
          </a:solidFill>
        </p:spPr>
        <p:txBody>
          <a:bodyPr/>
          <a:lstStyle>
            <a:lvl1pPr>
              <a:buNone/>
              <a:defRPr/>
            </a:lvl1pPr>
          </a:lstStyle>
          <a:p>
            <a:r>
              <a:rPr lang="en-US" dirty="0"/>
              <a:t> </a:t>
            </a:r>
          </a:p>
        </p:txBody>
      </p:sp>
      <p:sp>
        <p:nvSpPr>
          <p:cNvPr id="13" name="Picture Placeholder 2">
            <a:extLst>
              <a:ext uri="{FF2B5EF4-FFF2-40B4-BE49-F238E27FC236}">
                <a16:creationId xmlns:a16="http://schemas.microsoft.com/office/drawing/2014/main" id="{90A59965-08B1-3844-AA01-144D949B7315}"/>
              </a:ext>
            </a:extLst>
          </p:cNvPr>
          <p:cNvSpPr>
            <a:spLocks noGrp="1"/>
          </p:cNvSpPr>
          <p:nvPr>
            <p:ph type="pic" sz="quarter" idx="14" hasCustomPrompt="1"/>
          </p:nvPr>
        </p:nvSpPr>
        <p:spPr>
          <a:xfrm>
            <a:off x="5252720" y="1920875"/>
            <a:ext cx="2112963" cy="1127125"/>
          </a:xfrm>
          <a:solidFill>
            <a:schemeClr val="bg1">
              <a:lumMod val="95000"/>
            </a:schemeClr>
          </a:solidFill>
        </p:spPr>
        <p:txBody>
          <a:bodyPr/>
          <a:lstStyle>
            <a:lvl1pPr>
              <a:buNone/>
              <a:defRPr/>
            </a:lvl1pPr>
          </a:lstStyle>
          <a:p>
            <a:r>
              <a:rPr lang="en-US" dirty="0"/>
              <a:t> </a:t>
            </a:r>
          </a:p>
        </p:txBody>
      </p:sp>
      <p:sp>
        <p:nvSpPr>
          <p:cNvPr id="14" name="Picture Placeholder 2">
            <a:extLst>
              <a:ext uri="{FF2B5EF4-FFF2-40B4-BE49-F238E27FC236}">
                <a16:creationId xmlns:a16="http://schemas.microsoft.com/office/drawing/2014/main" id="{48CD92A8-C0E8-5646-9577-5F1DDCA56281}"/>
              </a:ext>
            </a:extLst>
          </p:cNvPr>
          <p:cNvSpPr>
            <a:spLocks noGrp="1"/>
          </p:cNvSpPr>
          <p:nvPr>
            <p:ph type="pic" sz="quarter" idx="15" hasCustomPrompt="1"/>
          </p:nvPr>
        </p:nvSpPr>
        <p:spPr>
          <a:xfrm>
            <a:off x="7904480" y="1920875"/>
            <a:ext cx="2112963" cy="1127125"/>
          </a:xfrm>
          <a:solidFill>
            <a:schemeClr val="bg1">
              <a:lumMod val="95000"/>
            </a:schemeClr>
          </a:solidFill>
        </p:spPr>
        <p:txBody>
          <a:bodyPr/>
          <a:lstStyle>
            <a:lvl1pPr>
              <a:buNone/>
              <a:defRPr/>
            </a:lvl1pPr>
          </a:lstStyle>
          <a:p>
            <a:r>
              <a:rPr lang="en-US" dirty="0"/>
              <a:t> </a:t>
            </a:r>
          </a:p>
        </p:txBody>
      </p:sp>
      <p:sp>
        <p:nvSpPr>
          <p:cNvPr id="15" name="Picture Placeholder 2">
            <a:extLst>
              <a:ext uri="{FF2B5EF4-FFF2-40B4-BE49-F238E27FC236}">
                <a16:creationId xmlns:a16="http://schemas.microsoft.com/office/drawing/2014/main" id="{BC71588A-A20F-9E4A-8BB0-E0E98C6293EC}"/>
              </a:ext>
            </a:extLst>
          </p:cNvPr>
          <p:cNvSpPr>
            <a:spLocks noGrp="1"/>
          </p:cNvSpPr>
          <p:nvPr>
            <p:ph type="pic" sz="quarter" idx="16" hasCustomPrompt="1"/>
          </p:nvPr>
        </p:nvSpPr>
        <p:spPr>
          <a:xfrm>
            <a:off x="2387600" y="3576955"/>
            <a:ext cx="2112963" cy="1127125"/>
          </a:xfrm>
          <a:solidFill>
            <a:schemeClr val="bg1">
              <a:lumMod val="95000"/>
            </a:schemeClr>
          </a:solidFill>
        </p:spPr>
        <p:txBody>
          <a:bodyPr/>
          <a:lstStyle>
            <a:lvl1pPr>
              <a:buNone/>
              <a:defRPr/>
            </a:lvl1pPr>
          </a:lstStyle>
          <a:p>
            <a:r>
              <a:rPr lang="en-US" dirty="0"/>
              <a:t> </a:t>
            </a:r>
          </a:p>
        </p:txBody>
      </p:sp>
      <p:sp>
        <p:nvSpPr>
          <p:cNvPr id="16" name="Picture Placeholder 2">
            <a:extLst>
              <a:ext uri="{FF2B5EF4-FFF2-40B4-BE49-F238E27FC236}">
                <a16:creationId xmlns:a16="http://schemas.microsoft.com/office/drawing/2014/main" id="{3AA8AF5C-736F-1D4B-B224-56518A136AAF}"/>
              </a:ext>
            </a:extLst>
          </p:cNvPr>
          <p:cNvSpPr>
            <a:spLocks noGrp="1"/>
          </p:cNvSpPr>
          <p:nvPr>
            <p:ph type="pic" sz="quarter" idx="17" hasCustomPrompt="1"/>
          </p:nvPr>
        </p:nvSpPr>
        <p:spPr>
          <a:xfrm>
            <a:off x="5252720" y="3576955"/>
            <a:ext cx="2112963" cy="1127125"/>
          </a:xfrm>
          <a:solidFill>
            <a:schemeClr val="bg1">
              <a:lumMod val="95000"/>
            </a:schemeClr>
          </a:solidFill>
        </p:spPr>
        <p:txBody>
          <a:bodyPr/>
          <a:lstStyle>
            <a:lvl1pPr>
              <a:buNone/>
              <a:defRPr/>
            </a:lvl1pPr>
          </a:lstStyle>
          <a:p>
            <a:r>
              <a:rPr lang="en-US" dirty="0"/>
              <a:t> </a:t>
            </a:r>
          </a:p>
        </p:txBody>
      </p:sp>
      <p:sp>
        <p:nvSpPr>
          <p:cNvPr id="17" name="Picture Placeholder 2">
            <a:extLst>
              <a:ext uri="{FF2B5EF4-FFF2-40B4-BE49-F238E27FC236}">
                <a16:creationId xmlns:a16="http://schemas.microsoft.com/office/drawing/2014/main" id="{2E351F7D-BC98-B249-A91F-6801375D89CC}"/>
              </a:ext>
            </a:extLst>
          </p:cNvPr>
          <p:cNvSpPr>
            <a:spLocks noGrp="1"/>
          </p:cNvSpPr>
          <p:nvPr>
            <p:ph type="pic" sz="quarter" idx="18" hasCustomPrompt="1"/>
          </p:nvPr>
        </p:nvSpPr>
        <p:spPr>
          <a:xfrm>
            <a:off x="7904480" y="3576955"/>
            <a:ext cx="2112963" cy="1127125"/>
          </a:xfrm>
          <a:solidFill>
            <a:schemeClr val="bg1">
              <a:lumMod val="95000"/>
            </a:schemeClr>
          </a:solidFill>
        </p:spPr>
        <p:txBody>
          <a:bodyPr/>
          <a:lstStyle>
            <a:lvl1pPr>
              <a:buNone/>
              <a:defRPr/>
            </a:lvl1pPr>
          </a:lstStyle>
          <a:p>
            <a:r>
              <a:rPr lang="en-US" dirty="0"/>
              <a:t> </a:t>
            </a:r>
          </a:p>
        </p:txBody>
      </p:sp>
      <p:grpSp>
        <p:nvGrpSpPr>
          <p:cNvPr id="5" name="Group 4">
            <a:extLst>
              <a:ext uri="{FF2B5EF4-FFF2-40B4-BE49-F238E27FC236}">
                <a16:creationId xmlns:a16="http://schemas.microsoft.com/office/drawing/2014/main" id="{E59CC7A9-456E-9E49-8CD4-E777E5A8A9AE}"/>
              </a:ext>
            </a:extLst>
          </p:cNvPr>
          <p:cNvGrpSpPr/>
          <p:nvPr userDrawn="1"/>
        </p:nvGrpSpPr>
        <p:grpSpPr>
          <a:xfrm>
            <a:off x="241200" y="3800475"/>
            <a:ext cx="1443040" cy="3257548"/>
            <a:chOff x="241200" y="2783439"/>
            <a:chExt cx="1893570" cy="4274584"/>
          </a:xfrm>
        </p:grpSpPr>
        <p:pic>
          <p:nvPicPr>
            <p:cNvPr id="18" name="Picture 17">
              <a:extLst>
                <a:ext uri="{FF2B5EF4-FFF2-40B4-BE49-F238E27FC236}">
                  <a16:creationId xmlns:a16="http://schemas.microsoft.com/office/drawing/2014/main" id="{AA6F92DD-AB67-754F-8B6A-247445346DBC}"/>
                </a:ext>
              </a:extLst>
            </p:cNvPr>
            <p:cNvPicPr>
              <a:picLocks noChangeAspect="1"/>
            </p:cNvPicPr>
            <p:nvPr userDrawn="1"/>
          </p:nvPicPr>
          <p:blipFill>
            <a:blip r:embed="rId2"/>
            <a:stretch>
              <a:fillRect/>
            </a:stretch>
          </p:blipFill>
          <p:spPr>
            <a:xfrm rot="1712452">
              <a:off x="397546" y="5023843"/>
              <a:ext cx="877708" cy="877708"/>
            </a:xfrm>
            <a:prstGeom prst="rect">
              <a:avLst/>
            </a:prstGeom>
          </p:spPr>
        </p:pic>
        <p:pic>
          <p:nvPicPr>
            <p:cNvPr id="19" name="Picture 18">
              <a:extLst>
                <a:ext uri="{FF2B5EF4-FFF2-40B4-BE49-F238E27FC236}">
                  <a16:creationId xmlns:a16="http://schemas.microsoft.com/office/drawing/2014/main" id="{146B23A5-CDE1-304D-B6D2-A3BEAC6019D8}"/>
                </a:ext>
              </a:extLst>
            </p:cNvPr>
            <p:cNvPicPr>
              <a:picLocks noChangeAspect="1"/>
            </p:cNvPicPr>
            <p:nvPr userDrawn="1"/>
          </p:nvPicPr>
          <p:blipFill>
            <a:blip r:embed="rId3"/>
            <a:stretch>
              <a:fillRect/>
            </a:stretch>
          </p:blipFill>
          <p:spPr>
            <a:xfrm rot="16200000">
              <a:off x="687922" y="5611176"/>
              <a:ext cx="1000125" cy="1893570"/>
            </a:xfrm>
            <a:prstGeom prst="rect">
              <a:avLst/>
            </a:prstGeom>
          </p:spPr>
        </p:pic>
        <p:pic>
          <p:nvPicPr>
            <p:cNvPr id="20" name="Picture 19">
              <a:extLst>
                <a:ext uri="{FF2B5EF4-FFF2-40B4-BE49-F238E27FC236}">
                  <a16:creationId xmlns:a16="http://schemas.microsoft.com/office/drawing/2014/main" id="{8EEE4F86-B781-184F-B52B-1BC5978A8C87}"/>
                </a:ext>
              </a:extLst>
            </p:cNvPr>
            <p:cNvPicPr>
              <a:picLocks noChangeAspect="1"/>
            </p:cNvPicPr>
            <p:nvPr userDrawn="1"/>
          </p:nvPicPr>
          <p:blipFill>
            <a:blip r:embed="rId4"/>
            <a:stretch>
              <a:fillRect/>
            </a:stretch>
          </p:blipFill>
          <p:spPr>
            <a:xfrm rot="3875334">
              <a:off x="542604" y="2547098"/>
              <a:ext cx="529122" cy="1001804"/>
            </a:xfrm>
            <a:prstGeom prst="rect">
              <a:avLst/>
            </a:prstGeom>
          </p:spPr>
        </p:pic>
        <p:pic>
          <p:nvPicPr>
            <p:cNvPr id="21" name="Picture 20">
              <a:extLst>
                <a:ext uri="{FF2B5EF4-FFF2-40B4-BE49-F238E27FC236}">
                  <a16:creationId xmlns:a16="http://schemas.microsoft.com/office/drawing/2014/main" id="{47385517-E6CE-744D-8AF8-FAD8A1923BD7}"/>
                </a:ext>
              </a:extLst>
            </p:cNvPr>
            <p:cNvPicPr>
              <a:picLocks noChangeAspect="1"/>
            </p:cNvPicPr>
            <p:nvPr userDrawn="1"/>
          </p:nvPicPr>
          <p:blipFill>
            <a:blip r:embed="rId5"/>
            <a:stretch>
              <a:fillRect/>
            </a:stretch>
          </p:blipFill>
          <p:spPr>
            <a:xfrm rot="20695809">
              <a:off x="744067" y="3270043"/>
              <a:ext cx="676692" cy="1740945"/>
            </a:xfrm>
            <a:prstGeom prst="rect">
              <a:avLst/>
            </a:prstGeom>
          </p:spPr>
        </p:pic>
      </p:grpSp>
      <p:pic>
        <p:nvPicPr>
          <p:cNvPr id="2" name="Picture 1">
            <a:extLst>
              <a:ext uri="{FF2B5EF4-FFF2-40B4-BE49-F238E27FC236}">
                <a16:creationId xmlns:a16="http://schemas.microsoft.com/office/drawing/2014/main" id="{4CF989EE-7724-A986-0429-1F28A5BC8C28}"/>
              </a:ext>
            </a:extLst>
          </p:cNvPr>
          <p:cNvPicPr>
            <a:picLocks noChangeAspect="1"/>
          </p:cNvPicPr>
          <p:nvPr userDrawn="1"/>
        </p:nvPicPr>
        <p:blipFill>
          <a:blip r:embed="rId6"/>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4565129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DF5A-B0E0-E54F-90F2-08E541AE9DCF}"/>
              </a:ext>
            </a:extLst>
          </p:cNvPr>
          <p:cNvSpPr>
            <a:spLocks noGrp="1"/>
          </p:cNvSpPr>
          <p:nvPr>
            <p:ph type="title" hasCustomPrompt="1"/>
          </p:nvPr>
        </p:nvSpPr>
        <p:spPr>
          <a:xfrm>
            <a:off x="458063" y="1268413"/>
            <a:ext cx="3658325" cy="1578959"/>
          </a:xfrm>
        </p:spPr>
        <p:txBody>
          <a:bodyPr anchor="t">
            <a:noAutofit/>
          </a:bodyPr>
          <a:lstStyle>
            <a:lvl1pPr>
              <a:defRPr sz="40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439080FA-397F-EC48-A5FB-1B3B21FF7DF5}"/>
              </a:ext>
            </a:extLst>
          </p:cNvPr>
          <p:cNvSpPr>
            <a:spLocks noGrp="1"/>
          </p:cNvSpPr>
          <p:nvPr>
            <p:ph type="pic" idx="1"/>
          </p:nvPr>
        </p:nvSpPr>
        <p:spPr>
          <a:xfrm>
            <a:off x="5183188" y="0"/>
            <a:ext cx="7008812" cy="6857999"/>
          </a:xfrm>
          <a:solidFill>
            <a:schemeClr val="bg1">
              <a:lumMod val="95000"/>
            </a:schemeClr>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498EAFEA-FDD0-E041-8894-6A8C62D56FD3}"/>
              </a:ext>
            </a:extLst>
          </p:cNvPr>
          <p:cNvSpPr>
            <a:spLocks noGrp="1"/>
          </p:cNvSpPr>
          <p:nvPr>
            <p:ph type="body" sz="half" idx="2"/>
          </p:nvPr>
        </p:nvSpPr>
        <p:spPr>
          <a:xfrm>
            <a:off x="458064" y="3217764"/>
            <a:ext cx="3600450" cy="6597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Slide Number Placeholder 6">
            <a:extLst>
              <a:ext uri="{FF2B5EF4-FFF2-40B4-BE49-F238E27FC236}">
                <a16:creationId xmlns:a16="http://schemas.microsoft.com/office/drawing/2014/main" id="{9D0925C2-5A3D-9642-9160-E161806D1E60}"/>
              </a:ext>
            </a:extLst>
          </p:cNvPr>
          <p:cNvSpPr>
            <a:spLocks noGrp="1"/>
          </p:cNvSpPr>
          <p:nvPr>
            <p:ph type="sldNum" sz="quarter" idx="12"/>
          </p:nvPr>
        </p:nvSpPr>
        <p:spPr/>
        <p:txBody>
          <a:bodyPr/>
          <a:lstStyle/>
          <a:p>
            <a:fld id="{DAD6C80F-093D-CA46-A154-17E9273E7A32}" type="slidenum">
              <a:rPr lang="en-US" smtClean="0"/>
              <a:t>‹#›</a:t>
            </a:fld>
            <a:endParaRPr lang="en-US"/>
          </a:p>
        </p:txBody>
      </p:sp>
      <p:grpSp>
        <p:nvGrpSpPr>
          <p:cNvPr id="9" name="Group 8">
            <a:extLst>
              <a:ext uri="{FF2B5EF4-FFF2-40B4-BE49-F238E27FC236}">
                <a16:creationId xmlns:a16="http://schemas.microsoft.com/office/drawing/2014/main" id="{6A98B947-5797-714B-9797-3A5695C85E41}"/>
              </a:ext>
            </a:extLst>
          </p:cNvPr>
          <p:cNvGrpSpPr/>
          <p:nvPr userDrawn="1"/>
        </p:nvGrpSpPr>
        <p:grpSpPr>
          <a:xfrm>
            <a:off x="2258289" y="5279040"/>
            <a:ext cx="1469816" cy="1578960"/>
            <a:chOff x="241200" y="5023843"/>
            <a:chExt cx="1893570" cy="2034180"/>
          </a:xfrm>
        </p:grpSpPr>
        <p:pic>
          <p:nvPicPr>
            <p:cNvPr id="10" name="Picture 9">
              <a:extLst>
                <a:ext uri="{FF2B5EF4-FFF2-40B4-BE49-F238E27FC236}">
                  <a16:creationId xmlns:a16="http://schemas.microsoft.com/office/drawing/2014/main" id="{7A8F31CF-53A4-4E4C-BC10-1CAB2B8EBECA}"/>
                </a:ext>
              </a:extLst>
            </p:cNvPr>
            <p:cNvPicPr>
              <a:picLocks noChangeAspect="1"/>
            </p:cNvPicPr>
            <p:nvPr userDrawn="1"/>
          </p:nvPicPr>
          <p:blipFill>
            <a:blip r:embed="rId2"/>
            <a:stretch>
              <a:fillRect/>
            </a:stretch>
          </p:blipFill>
          <p:spPr>
            <a:xfrm rot="1712452">
              <a:off x="397546" y="5023843"/>
              <a:ext cx="877708" cy="877708"/>
            </a:xfrm>
            <a:prstGeom prst="rect">
              <a:avLst/>
            </a:prstGeom>
          </p:spPr>
        </p:pic>
        <p:pic>
          <p:nvPicPr>
            <p:cNvPr id="11" name="Picture 10">
              <a:extLst>
                <a:ext uri="{FF2B5EF4-FFF2-40B4-BE49-F238E27FC236}">
                  <a16:creationId xmlns:a16="http://schemas.microsoft.com/office/drawing/2014/main" id="{EF0437D3-D109-F645-91E9-F1D17EC494FF}"/>
                </a:ext>
              </a:extLst>
            </p:cNvPr>
            <p:cNvPicPr>
              <a:picLocks noChangeAspect="1"/>
            </p:cNvPicPr>
            <p:nvPr userDrawn="1"/>
          </p:nvPicPr>
          <p:blipFill>
            <a:blip r:embed="rId3"/>
            <a:stretch>
              <a:fillRect/>
            </a:stretch>
          </p:blipFill>
          <p:spPr>
            <a:xfrm rot="16200000">
              <a:off x="687922" y="5611176"/>
              <a:ext cx="1000125" cy="1893570"/>
            </a:xfrm>
            <a:prstGeom prst="rect">
              <a:avLst/>
            </a:prstGeom>
          </p:spPr>
        </p:pic>
      </p:grpSp>
    </p:spTree>
    <p:extLst>
      <p:ext uri="{BB962C8B-B14F-4D97-AF65-F5344CB8AC3E}">
        <p14:creationId xmlns:p14="http://schemas.microsoft.com/office/powerpoint/2010/main" val="7318619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48600-0102-FC44-815F-AB56A4AE9BF6}"/>
              </a:ext>
            </a:extLst>
          </p:cNvPr>
          <p:cNvSpPr>
            <a:spLocks noGrp="1"/>
          </p:cNvSpPr>
          <p:nvPr>
            <p:ph type="title" hasCustomPrompt="1"/>
          </p:nvPr>
        </p:nvSpPr>
        <p:spPr>
          <a:xfrm>
            <a:off x="437333" y="1232705"/>
            <a:ext cx="3108815" cy="1600200"/>
          </a:xfrm>
        </p:spPr>
        <p:txBody>
          <a:bodyPr anchor="t"/>
          <a:lstStyle>
            <a:lvl1pPr>
              <a:defRPr sz="3200"/>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470F823F-7A35-1341-9D6C-D6E32862FE5A}"/>
              </a:ext>
            </a:extLst>
          </p:cNvPr>
          <p:cNvSpPr>
            <a:spLocks noGrp="1"/>
          </p:cNvSpPr>
          <p:nvPr>
            <p:ph idx="1" hasCustomPrompt="1"/>
          </p:nvPr>
        </p:nvSpPr>
        <p:spPr>
          <a:xfrm>
            <a:off x="4074289" y="1268413"/>
            <a:ext cx="7601773" cy="5212868"/>
          </a:xfrm>
        </p:spPr>
        <p:txBody>
          <a:bodyPr/>
          <a:lstStyle>
            <a:lvl1pPr marL="0" indent="0">
              <a:buNone/>
              <a:defRPr sz="2400" b="0" i="0">
                <a:latin typeface="Founders Grotesk Test" panose="020B0503030202060203" pitchFamily="34" charset="77"/>
              </a:defRPr>
            </a:lvl1pPr>
            <a:lvl2pPr>
              <a:defRPr sz="2800" b="0" i="0">
                <a:latin typeface="Founders Grotesk Test" panose="020B0503030202060203" pitchFamily="34" charset="77"/>
              </a:defRPr>
            </a:lvl2pPr>
            <a:lvl3pPr>
              <a:defRPr sz="2400" b="0" i="0">
                <a:latin typeface="Founders Grotesk Test" panose="020B0503030202060203" pitchFamily="34" charset="77"/>
              </a:defRPr>
            </a:lvl3pPr>
            <a:lvl4pPr>
              <a:defRPr sz="2000" b="0" i="0">
                <a:latin typeface="Founders Grotesk Test" panose="020B0503030202060203" pitchFamily="34" charset="77"/>
              </a:defRPr>
            </a:lvl4pPr>
            <a:lvl5pPr>
              <a:defRPr sz="2000" b="0" i="0">
                <a:latin typeface="Founders Grotesk Test" panose="020B0503030202060203" pitchFamily="34" charset="77"/>
              </a:defRPr>
            </a:lvl5pPr>
            <a:lvl6pPr>
              <a:defRPr sz="2000" b="0" i="0">
                <a:latin typeface="Founders Grotesk Test" panose="020B0503030202060203" pitchFamily="34" charset="77"/>
              </a:defRPr>
            </a:lvl6pPr>
            <a:lvl7pPr>
              <a:defRPr sz="2000"/>
            </a:lvl7pPr>
            <a:lvl8pPr>
              <a:defRPr sz="2000"/>
            </a:lvl8pPr>
            <a:lvl9pPr>
              <a:defRPr sz="2000"/>
            </a:lvl9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lvl="5"/>
            <a:r>
              <a:rPr lang="en-US" altLang="zh-TW" dirty="0"/>
              <a:t>Level 6</a:t>
            </a:r>
            <a:endParaRPr lang="zh-TW" altLang="en-US" dirty="0"/>
          </a:p>
        </p:txBody>
      </p:sp>
      <p:sp>
        <p:nvSpPr>
          <p:cNvPr id="4" name="Text Placeholder 3">
            <a:extLst>
              <a:ext uri="{FF2B5EF4-FFF2-40B4-BE49-F238E27FC236}">
                <a16:creationId xmlns:a16="http://schemas.microsoft.com/office/drawing/2014/main" id="{F281575F-D85F-7049-A990-72381BAE543E}"/>
              </a:ext>
            </a:extLst>
          </p:cNvPr>
          <p:cNvSpPr>
            <a:spLocks noGrp="1"/>
          </p:cNvSpPr>
          <p:nvPr>
            <p:ph type="body" sz="half" idx="2"/>
          </p:nvPr>
        </p:nvSpPr>
        <p:spPr>
          <a:xfrm>
            <a:off x="437332" y="3143971"/>
            <a:ext cx="3108815" cy="57005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7" name="Slide Number Placeholder 6">
            <a:extLst>
              <a:ext uri="{FF2B5EF4-FFF2-40B4-BE49-F238E27FC236}">
                <a16:creationId xmlns:a16="http://schemas.microsoft.com/office/drawing/2014/main" id="{63563C2F-38D0-7F43-AFA5-AAFA66B1B2FC}"/>
              </a:ext>
            </a:extLst>
          </p:cNvPr>
          <p:cNvSpPr>
            <a:spLocks noGrp="1"/>
          </p:cNvSpPr>
          <p:nvPr>
            <p:ph type="sldNum" sz="quarter" idx="12"/>
          </p:nvPr>
        </p:nvSpPr>
        <p:spPr/>
        <p:txBody>
          <a:bodyPr/>
          <a:lstStyle/>
          <a:p>
            <a:fld id="{DAD6C80F-093D-CA46-A154-17E9273E7A32}" type="slidenum">
              <a:rPr lang="en-US" smtClean="0"/>
              <a:t>‹#›</a:t>
            </a:fld>
            <a:endParaRPr lang="en-US" dirty="0"/>
          </a:p>
        </p:txBody>
      </p:sp>
      <p:pic>
        <p:nvPicPr>
          <p:cNvPr id="8" name="Picture 7">
            <a:extLst>
              <a:ext uri="{FF2B5EF4-FFF2-40B4-BE49-F238E27FC236}">
                <a16:creationId xmlns:a16="http://schemas.microsoft.com/office/drawing/2014/main" id="{E99C2AD3-8B0C-3042-AE6D-2578173DCFC7}"/>
              </a:ext>
            </a:extLst>
          </p:cNvPr>
          <p:cNvPicPr>
            <a:picLocks noChangeAspect="1"/>
          </p:cNvPicPr>
          <p:nvPr userDrawn="1"/>
        </p:nvPicPr>
        <p:blipFill>
          <a:blip r:embed="rId2"/>
          <a:stretch>
            <a:fillRect/>
          </a:stretch>
        </p:blipFill>
        <p:spPr>
          <a:xfrm rot="16200000">
            <a:off x="-657378" y="5390865"/>
            <a:ext cx="1957162" cy="1030819"/>
          </a:xfrm>
          <a:prstGeom prst="rect">
            <a:avLst/>
          </a:prstGeom>
        </p:spPr>
      </p:pic>
      <p:pic>
        <p:nvPicPr>
          <p:cNvPr id="9" name="Picture 8">
            <a:extLst>
              <a:ext uri="{FF2B5EF4-FFF2-40B4-BE49-F238E27FC236}">
                <a16:creationId xmlns:a16="http://schemas.microsoft.com/office/drawing/2014/main" id="{FD8DE3A9-9196-CF4B-B34B-81C07F56AD17}"/>
              </a:ext>
            </a:extLst>
          </p:cNvPr>
          <p:cNvPicPr>
            <a:picLocks noChangeAspect="1"/>
          </p:cNvPicPr>
          <p:nvPr userDrawn="1"/>
        </p:nvPicPr>
        <p:blipFill>
          <a:blip r:embed="rId3"/>
          <a:stretch>
            <a:fillRect/>
          </a:stretch>
        </p:blipFill>
        <p:spPr>
          <a:xfrm rot="16200000">
            <a:off x="0" y="4211738"/>
            <a:ext cx="878407" cy="878407"/>
          </a:xfrm>
          <a:prstGeom prst="rect">
            <a:avLst/>
          </a:prstGeom>
        </p:spPr>
      </p:pic>
    </p:spTree>
    <p:extLst>
      <p:ext uri="{BB962C8B-B14F-4D97-AF65-F5344CB8AC3E}">
        <p14:creationId xmlns:p14="http://schemas.microsoft.com/office/powerpoint/2010/main" val="18940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27" name="Rectangle 26">
            <a:extLst>
              <a:ext uri="{FF2B5EF4-FFF2-40B4-BE49-F238E27FC236}">
                <a16:creationId xmlns:a16="http://schemas.microsoft.com/office/drawing/2014/main" id="{72485735-D1EF-B747-9987-27321C16168E}"/>
              </a:ext>
            </a:extLst>
          </p:cNvPr>
          <p:cNvSpPr/>
          <p:nvPr userDrawn="1"/>
        </p:nvSpPr>
        <p:spPr>
          <a:xfrm>
            <a:off x="6424589" y="3952919"/>
            <a:ext cx="2389308" cy="729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AF60ED-591E-1741-8B59-6E8AD41B9B30}"/>
              </a:ext>
            </a:extLst>
          </p:cNvPr>
          <p:cNvSpPr/>
          <p:nvPr userDrawn="1"/>
        </p:nvSpPr>
        <p:spPr>
          <a:xfrm>
            <a:off x="3475595" y="3969445"/>
            <a:ext cx="2389308" cy="729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20AB6A1-FCA6-604E-BBFD-4363A1C0B5DF}"/>
              </a:ext>
            </a:extLst>
          </p:cNvPr>
          <p:cNvSpPr/>
          <p:nvPr userDrawn="1"/>
        </p:nvSpPr>
        <p:spPr>
          <a:xfrm>
            <a:off x="515939" y="3958545"/>
            <a:ext cx="2389308" cy="729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58450E-60BC-614F-8ABA-B34316567535}"/>
              </a:ext>
            </a:extLst>
          </p:cNvPr>
          <p:cNvSpPr/>
          <p:nvPr userDrawn="1"/>
        </p:nvSpPr>
        <p:spPr>
          <a:xfrm>
            <a:off x="9294362" y="3958545"/>
            <a:ext cx="2389308" cy="729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52BCB-1570-774D-B993-131B44E6F3FD}"/>
              </a:ext>
            </a:extLst>
          </p:cNvPr>
          <p:cNvSpPr>
            <a:spLocks noGrp="1"/>
          </p:cNvSpPr>
          <p:nvPr>
            <p:ph type="title" hasCustomPrompt="1"/>
          </p:nvPr>
        </p:nvSpPr>
        <p:spPr>
          <a:xfrm>
            <a:off x="458063" y="536016"/>
            <a:ext cx="9400884" cy="644525"/>
          </a:xfrm>
        </p:spPr>
        <p:txBody>
          <a:bodyPr anchor="t"/>
          <a:lstStyle>
            <a:lvl1pPr>
              <a:lnSpc>
                <a:spcPts val="3600"/>
              </a:lnSpc>
              <a:defRPr/>
            </a:lvl1pPr>
          </a:lstStyle>
          <a:p>
            <a:r>
              <a:rPr lang="en-GB" dirty="0"/>
              <a:t>CLICK TO EDIT MASTER TITLE STYLE</a:t>
            </a:r>
            <a:endParaRPr lang="en-US" dirty="0"/>
          </a:p>
        </p:txBody>
      </p:sp>
      <p:sp>
        <p:nvSpPr>
          <p:cNvPr id="11" name="Picture Placeholder 3">
            <a:extLst>
              <a:ext uri="{FF2B5EF4-FFF2-40B4-BE49-F238E27FC236}">
                <a16:creationId xmlns:a16="http://schemas.microsoft.com/office/drawing/2014/main" id="{39EC7E79-8CCD-DA4E-83AF-65A499E80309}"/>
              </a:ext>
            </a:extLst>
          </p:cNvPr>
          <p:cNvSpPr>
            <a:spLocks noGrp="1"/>
          </p:cNvSpPr>
          <p:nvPr>
            <p:ph type="pic" sz="quarter" idx="13"/>
          </p:nvPr>
        </p:nvSpPr>
        <p:spPr>
          <a:xfrm>
            <a:off x="515940" y="1867591"/>
            <a:ext cx="2367987" cy="2074191"/>
          </a:xfr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14" name="Picture Placeholder 3">
            <a:extLst>
              <a:ext uri="{FF2B5EF4-FFF2-40B4-BE49-F238E27FC236}">
                <a16:creationId xmlns:a16="http://schemas.microsoft.com/office/drawing/2014/main" id="{A0B7F214-603D-8A44-B92E-A3470FFC3CED}"/>
              </a:ext>
            </a:extLst>
          </p:cNvPr>
          <p:cNvSpPr>
            <a:spLocks noGrp="1"/>
          </p:cNvSpPr>
          <p:nvPr>
            <p:ph type="pic" sz="quarter" idx="14"/>
          </p:nvPr>
        </p:nvSpPr>
        <p:spPr>
          <a:xfrm>
            <a:off x="3475595" y="1864678"/>
            <a:ext cx="2367987" cy="2074191"/>
          </a:xfr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15" name="Picture Placeholder 3">
            <a:extLst>
              <a:ext uri="{FF2B5EF4-FFF2-40B4-BE49-F238E27FC236}">
                <a16:creationId xmlns:a16="http://schemas.microsoft.com/office/drawing/2014/main" id="{A6D7436C-5968-0748-9C18-B8BF735B072B}"/>
              </a:ext>
            </a:extLst>
          </p:cNvPr>
          <p:cNvSpPr>
            <a:spLocks noGrp="1"/>
          </p:cNvSpPr>
          <p:nvPr>
            <p:ph type="pic" sz="quarter" idx="15"/>
          </p:nvPr>
        </p:nvSpPr>
        <p:spPr>
          <a:xfrm>
            <a:off x="6435250" y="1864678"/>
            <a:ext cx="2367987" cy="2074191"/>
          </a:xfr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16" name="Picture Placeholder 3">
            <a:extLst>
              <a:ext uri="{FF2B5EF4-FFF2-40B4-BE49-F238E27FC236}">
                <a16:creationId xmlns:a16="http://schemas.microsoft.com/office/drawing/2014/main" id="{3035013F-3B9E-214D-8822-36C5813C6F37}"/>
              </a:ext>
            </a:extLst>
          </p:cNvPr>
          <p:cNvSpPr>
            <a:spLocks noGrp="1"/>
          </p:cNvSpPr>
          <p:nvPr>
            <p:ph type="pic" sz="quarter" idx="16"/>
          </p:nvPr>
        </p:nvSpPr>
        <p:spPr>
          <a:xfrm>
            <a:off x="9316967" y="1864678"/>
            <a:ext cx="2367987" cy="2074191"/>
          </a:xfr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17" name="Text Placeholder 3">
            <a:extLst>
              <a:ext uri="{FF2B5EF4-FFF2-40B4-BE49-F238E27FC236}">
                <a16:creationId xmlns:a16="http://schemas.microsoft.com/office/drawing/2014/main" id="{873164E0-F5C6-5042-807E-2C2F55D7292A}"/>
              </a:ext>
            </a:extLst>
          </p:cNvPr>
          <p:cNvSpPr>
            <a:spLocks noGrp="1"/>
          </p:cNvSpPr>
          <p:nvPr>
            <p:ph type="body" sz="half" idx="2"/>
          </p:nvPr>
        </p:nvSpPr>
        <p:spPr>
          <a:xfrm>
            <a:off x="515938" y="4050975"/>
            <a:ext cx="2367987" cy="644524"/>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8" name="Text Placeholder 3">
            <a:extLst>
              <a:ext uri="{FF2B5EF4-FFF2-40B4-BE49-F238E27FC236}">
                <a16:creationId xmlns:a16="http://schemas.microsoft.com/office/drawing/2014/main" id="{24D724BE-65FE-CB44-82FE-541685B8FB06}"/>
              </a:ext>
            </a:extLst>
          </p:cNvPr>
          <p:cNvSpPr>
            <a:spLocks noGrp="1"/>
          </p:cNvSpPr>
          <p:nvPr>
            <p:ph type="body" sz="half" idx="17"/>
          </p:nvPr>
        </p:nvSpPr>
        <p:spPr>
          <a:xfrm>
            <a:off x="3457779" y="4051991"/>
            <a:ext cx="2367987" cy="644524"/>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1" name="Text Placeholder 2">
            <a:extLst>
              <a:ext uri="{FF2B5EF4-FFF2-40B4-BE49-F238E27FC236}">
                <a16:creationId xmlns:a16="http://schemas.microsoft.com/office/drawing/2014/main" id="{05961A88-6C7D-0340-B404-61812BA4FB89}"/>
              </a:ext>
            </a:extLst>
          </p:cNvPr>
          <p:cNvSpPr>
            <a:spLocks noGrp="1"/>
          </p:cNvSpPr>
          <p:nvPr>
            <p:ph type="body" idx="1" hasCustomPrompt="1"/>
          </p:nvPr>
        </p:nvSpPr>
        <p:spPr>
          <a:xfrm>
            <a:off x="446488" y="5599720"/>
            <a:ext cx="11167732" cy="365125"/>
          </a:xfrm>
        </p:spPr>
        <p:txBody>
          <a:bodyPr anchor="t"/>
          <a:lstStyle>
            <a:lvl1pPr marL="0" indent="0" algn="l">
              <a:buNone/>
              <a:defRPr sz="2400" b="0" i="0">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Text Placeholder 3">
            <a:extLst>
              <a:ext uri="{FF2B5EF4-FFF2-40B4-BE49-F238E27FC236}">
                <a16:creationId xmlns:a16="http://schemas.microsoft.com/office/drawing/2014/main" id="{E14ED647-056F-484D-A3F7-DE7DC9803491}"/>
              </a:ext>
            </a:extLst>
          </p:cNvPr>
          <p:cNvSpPr>
            <a:spLocks noGrp="1"/>
          </p:cNvSpPr>
          <p:nvPr>
            <p:ph type="body" sz="half" idx="18"/>
          </p:nvPr>
        </p:nvSpPr>
        <p:spPr>
          <a:xfrm>
            <a:off x="6445910" y="4024340"/>
            <a:ext cx="2367987" cy="644524"/>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0" name="Text Placeholder 3">
            <a:extLst>
              <a:ext uri="{FF2B5EF4-FFF2-40B4-BE49-F238E27FC236}">
                <a16:creationId xmlns:a16="http://schemas.microsoft.com/office/drawing/2014/main" id="{6CFC1534-DA70-DD4D-A2E5-F3342A4E2215}"/>
              </a:ext>
            </a:extLst>
          </p:cNvPr>
          <p:cNvSpPr>
            <a:spLocks noGrp="1"/>
          </p:cNvSpPr>
          <p:nvPr>
            <p:ph type="body" sz="half" idx="19"/>
          </p:nvPr>
        </p:nvSpPr>
        <p:spPr>
          <a:xfrm>
            <a:off x="9308076" y="4024339"/>
            <a:ext cx="2367987" cy="644524"/>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4" name="Picture 3">
            <a:extLst>
              <a:ext uri="{FF2B5EF4-FFF2-40B4-BE49-F238E27FC236}">
                <a16:creationId xmlns:a16="http://schemas.microsoft.com/office/drawing/2014/main" id="{AE53D3D0-E24F-B741-B867-71A0D4452A1F}"/>
              </a:ext>
            </a:extLst>
          </p:cNvPr>
          <p:cNvPicPr>
            <a:picLocks noChangeAspect="1"/>
          </p:cNvPicPr>
          <p:nvPr userDrawn="1"/>
        </p:nvPicPr>
        <p:blipFill>
          <a:blip r:embed="rId2"/>
          <a:stretch>
            <a:fillRect/>
          </a:stretch>
        </p:blipFill>
        <p:spPr>
          <a:xfrm rot="2446295">
            <a:off x="11122194" y="658966"/>
            <a:ext cx="510055" cy="965704"/>
          </a:xfrm>
          <a:prstGeom prst="rect">
            <a:avLst/>
          </a:prstGeom>
        </p:spPr>
      </p:pic>
      <p:pic>
        <p:nvPicPr>
          <p:cNvPr id="6" name="Picture 5">
            <a:extLst>
              <a:ext uri="{FF2B5EF4-FFF2-40B4-BE49-F238E27FC236}">
                <a16:creationId xmlns:a16="http://schemas.microsoft.com/office/drawing/2014/main" id="{CFDB6C52-BDF7-5A4F-A40E-DBFFD74FF191}"/>
              </a:ext>
            </a:extLst>
          </p:cNvPr>
          <p:cNvPicPr>
            <a:picLocks noChangeAspect="1"/>
          </p:cNvPicPr>
          <p:nvPr userDrawn="1"/>
        </p:nvPicPr>
        <p:blipFill>
          <a:blip r:embed="rId3"/>
          <a:stretch>
            <a:fillRect/>
          </a:stretch>
        </p:blipFill>
        <p:spPr>
          <a:xfrm rot="2572054">
            <a:off x="11145532" y="-219156"/>
            <a:ext cx="698684" cy="698684"/>
          </a:xfrm>
          <a:prstGeom prst="rect">
            <a:avLst/>
          </a:prstGeom>
        </p:spPr>
      </p:pic>
      <p:pic>
        <p:nvPicPr>
          <p:cNvPr id="9" name="Picture 8">
            <a:extLst>
              <a:ext uri="{FF2B5EF4-FFF2-40B4-BE49-F238E27FC236}">
                <a16:creationId xmlns:a16="http://schemas.microsoft.com/office/drawing/2014/main" id="{689F87D9-28E9-FE4F-BB7A-251D6B75853D}"/>
              </a:ext>
            </a:extLst>
          </p:cNvPr>
          <p:cNvPicPr>
            <a:picLocks noChangeAspect="1"/>
          </p:cNvPicPr>
          <p:nvPr userDrawn="1"/>
        </p:nvPicPr>
        <p:blipFill>
          <a:blip r:embed="rId4"/>
          <a:stretch>
            <a:fillRect/>
          </a:stretch>
        </p:blipFill>
        <p:spPr>
          <a:xfrm rot="20073798" flipH="1">
            <a:off x="-263485" y="4643337"/>
            <a:ext cx="618671" cy="618671"/>
          </a:xfrm>
          <a:prstGeom prst="rect">
            <a:avLst/>
          </a:prstGeom>
        </p:spPr>
      </p:pic>
    </p:spTree>
    <p:extLst>
      <p:ext uri="{BB962C8B-B14F-4D97-AF65-F5344CB8AC3E}">
        <p14:creationId xmlns:p14="http://schemas.microsoft.com/office/powerpoint/2010/main" val="33651180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2" name="Title 1">
            <a:extLst>
              <a:ext uri="{FF2B5EF4-FFF2-40B4-BE49-F238E27FC236}">
                <a16:creationId xmlns:a16="http://schemas.microsoft.com/office/drawing/2014/main" id="{9F052BCB-1570-774D-B993-131B44E6F3FD}"/>
              </a:ext>
            </a:extLst>
          </p:cNvPr>
          <p:cNvSpPr>
            <a:spLocks noGrp="1"/>
          </p:cNvSpPr>
          <p:nvPr>
            <p:ph type="title" hasCustomPrompt="1"/>
          </p:nvPr>
        </p:nvSpPr>
        <p:spPr>
          <a:xfrm>
            <a:off x="2127189" y="1268413"/>
            <a:ext cx="3058268" cy="2160587"/>
          </a:xfrm>
          <a:prstGeom prst="rect">
            <a:avLst/>
          </a:prstGeom>
        </p:spPr>
        <p:txBody>
          <a:bodyPr anchor="b">
            <a:normAutofit/>
          </a:bodyPr>
          <a:lstStyle>
            <a:lvl1pPr>
              <a:defRPr sz="3600">
                <a:solidFill>
                  <a:schemeClr val="accent5"/>
                </a:solidFill>
              </a:defRPr>
            </a:lvl1pPr>
          </a:lstStyle>
          <a:p>
            <a:r>
              <a:rPr lang="en-GB" dirty="0"/>
              <a:t>CLICK TO EDIT MASTER TITLE STYLE</a:t>
            </a:r>
            <a:endParaRPr lang="en-US" dirty="0"/>
          </a:p>
        </p:txBody>
      </p:sp>
      <p:sp>
        <p:nvSpPr>
          <p:cNvPr id="11" name="Picture Placeholder 3">
            <a:extLst>
              <a:ext uri="{FF2B5EF4-FFF2-40B4-BE49-F238E27FC236}">
                <a16:creationId xmlns:a16="http://schemas.microsoft.com/office/drawing/2014/main" id="{39EC7E79-8CCD-DA4E-83AF-65A499E80309}"/>
              </a:ext>
            </a:extLst>
          </p:cNvPr>
          <p:cNvSpPr>
            <a:spLocks noGrp="1"/>
          </p:cNvSpPr>
          <p:nvPr>
            <p:ph type="pic" sz="quarter" idx="13"/>
          </p:nvPr>
        </p:nvSpPr>
        <p:spPr>
          <a:xfrm>
            <a:off x="5638403" y="537701"/>
            <a:ext cx="2546896" cy="2025569"/>
          </a:xfrm>
          <a:prstGeom prst="rect">
            <a:avLst/>
          </a:prstGeom>
          <a:solidFill>
            <a:schemeClr val="bg1">
              <a:lumMod val="95000"/>
            </a:schemeClr>
          </a:solidFill>
        </p:spPr>
        <p:txBody>
          <a:bodyPr anchor="ctr">
            <a:normAutofit/>
          </a:bodyPr>
          <a:lstStyle>
            <a:lvl1pPr marL="0" indent="0" algn="ctr">
              <a:buNone/>
              <a:defRPr sz="1800">
                <a:solidFill>
                  <a:schemeClr val="tx1"/>
                </a:solidFill>
              </a:defRPr>
            </a:lvl1pPr>
          </a:lstStyle>
          <a:p>
            <a:r>
              <a:rPr lang="en-GB" dirty="0"/>
              <a:t>Click icon to add picture</a:t>
            </a:r>
            <a:endParaRPr lang="en-US" dirty="0"/>
          </a:p>
        </p:txBody>
      </p:sp>
      <p:sp>
        <p:nvSpPr>
          <p:cNvPr id="9" name="Rectangle 8">
            <a:extLst>
              <a:ext uri="{FF2B5EF4-FFF2-40B4-BE49-F238E27FC236}">
                <a16:creationId xmlns:a16="http://schemas.microsoft.com/office/drawing/2014/main" id="{00AEF060-B51F-8B4D-9FF4-1389AADD9D70}"/>
              </a:ext>
            </a:extLst>
          </p:cNvPr>
          <p:cNvSpPr/>
          <p:nvPr userDrawn="1"/>
        </p:nvSpPr>
        <p:spPr>
          <a:xfrm>
            <a:off x="5638403" y="2592732"/>
            <a:ext cx="2561863"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05961A88-6C7D-0340-B404-61812BA4FB89}"/>
              </a:ext>
            </a:extLst>
          </p:cNvPr>
          <p:cNvSpPr>
            <a:spLocks noGrp="1"/>
          </p:cNvSpPr>
          <p:nvPr>
            <p:ph type="body" idx="1" hasCustomPrompt="1"/>
          </p:nvPr>
        </p:nvSpPr>
        <p:spPr>
          <a:xfrm>
            <a:off x="2150339" y="3614196"/>
            <a:ext cx="3023544" cy="2555110"/>
          </a:xfrm>
          <a:prstGeom prst="rect">
            <a:avLst/>
          </a:prstGeom>
        </p:spPr>
        <p:txBody>
          <a:bodyPr anchor="t">
            <a:normAutofit/>
          </a:bodyPr>
          <a:lstStyle>
            <a:lvl1pPr marL="0" indent="0" algn="l">
              <a:buNone/>
              <a:defRPr sz="2000" b="0" i="0">
                <a:latin typeface="Founders Grotesk Test" panose="020B0503030202060203" pitchFamily="34" charset="77"/>
              </a:defRPr>
            </a:lvl1pPr>
            <a:lvl2pPr marL="800100" indent="-342900">
              <a:buFont typeface="Arial" panose="020B0604020202020204" pitchFamily="34" charset="0"/>
              <a:buChar char="•"/>
              <a:defRPr sz="2000" b="0"/>
            </a:lvl2pPr>
            <a:lvl3pPr marL="1200150" indent="-285750">
              <a:buFont typeface="Arial" panose="020B0604020202020204" pitchFamily="34" charset="0"/>
              <a:buChar char="•"/>
              <a:defRPr sz="1800" b="0"/>
            </a:lvl3pPr>
            <a:lvl4pPr marL="1657350" indent="-285750">
              <a:buFont typeface="Arial" panose="020B0604020202020204" pitchFamily="34" charset="0"/>
              <a:buChar char="•"/>
              <a:defRPr sz="1600" b="0"/>
            </a:lvl4pPr>
            <a:lvl5pPr marL="2114550" indent="-285750">
              <a:buFont typeface="Arial" panose="020B0604020202020204" pitchFamily="34" charset="0"/>
              <a:buChar char="•"/>
              <a:defRPr sz="1600" b="0"/>
            </a:lvl5pPr>
            <a:lvl6pPr marL="2571750" indent="-285750">
              <a:buFont typeface="Arial" panose="020B0604020202020204" pitchFamily="34" charset="0"/>
              <a:buChar char="•"/>
              <a:defRPr sz="1600" b="0"/>
            </a:lvl6pPr>
            <a:lvl7pPr marL="2743200" indent="0">
              <a:buNone/>
              <a:defRPr sz="1600" b="1"/>
            </a:lvl7pPr>
            <a:lvl8pPr marL="3200400" indent="0">
              <a:buNone/>
              <a:defRPr sz="1600" b="1"/>
            </a:lvl8pPr>
            <a:lvl9pPr marL="3657600" indent="0">
              <a:buNone/>
              <a:defRPr sz="1600" b="1"/>
            </a:lvl9pPr>
          </a:lstStyle>
          <a:p>
            <a:pPr lvl="0"/>
            <a:r>
              <a:rPr lang="en-US" altLang="zh-TW" dirty="0"/>
              <a:t>Level 1. There are six levels of text styles, use ‘Increase/Decrease List Level’ move through the styles.</a:t>
            </a:r>
          </a:p>
        </p:txBody>
      </p:sp>
      <p:sp>
        <p:nvSpPr>
          <p:cNvPr id="35" name="Picture Placeholder 3">
            <a:extLst>
              <a:ext uri="{FF2B5EF4-FFF2-40B4-BE49-F238E27FC236}">
                <a16:creationId xmlns:a16="http://schemas.microsoft.com/office/drawing/2014/main" id="{87C8BFB9-ADA1-CF46-8227-25C5DDD0A204}"/>
              </a:ext>
            </a:extLst>
          </p:cNvPr>
          <p:cNvSpPr>
            <a:spLocks noGrp="1"/>
          </p:cNvSpPr>
          <p:nvPr>
            <p:ph type="pic" sz="quarter" idx="20"/>
          </p:nvPr>
        </p:nvSpPr>
        <p:spPr>
          <a:xfrm>
            <a:off x="5638403" y="3452150"/>
            <a:ext cx="2546896" cy="2025569"/>
          </a:xfrm>
          <a:prstGeom prst="rect">
            <a:avLst/>
          </a:prstGeom>
          <a:solidFill>
            <a:schemeClr val="bg1">
              <a:lumMod val="95000"/>
            </a:schemeClr>
          </a:solidFill>
        </p:spPr>
        <p:txBody>
          <a:bodyPr anchor="ctr">
            <a:normAutofit/>
          </a:bodyPr>
          <a:lstStyle>
            <a:lvl1pPr marL="0" indent="0" algn="ctr">
              <a:buNone/>
              <a:defRPr sz="1800">
                <a:solidFill>
                  <a:schemeClr val="tx1"/>
                </a:solidFill>
              </a:defRPr>
            </a:lvl1pPr>
          </a:lstStyle>
          <a:p>
            <a:r>
              <a:rPr lang="en-GB"/>
              <a:t>Click icon to add picture</a:t>
            </a:r>
            <a:endParaRPr lang="en-US" dirty="0"/>
          </a:p>
        </p:txBody>
      </p:sp>
      <p:sp>
        <p:nvSpPr>
          <p:cNvPr id="41" name="Rectangle 40">
            <a:extLst>
              <a:ext uri="{FF2B5EF4-FFF2-40B4-BE49-F238E27FC236}">
                <a16:creationId xmlns:a16="http://schemas.microsoft.com/office/drawing/2014/main" id="{FB89B300-FCF6-3D4D-9D4E-0E9D5FD3A554}"/>
              </a:ext>
            </a:extLst>
          </p:cNvPr>
          <p:cNvSpPr/>
          <p:nvPr userDrawn="1"/>
        </p:nvSpPr>
        <p:spPr>
          <a:xfrm>
            <a:off x="5638403" y="5503099"/>
            <a:ext cx="2561863"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a:extLst>
              <a:ext uri="{FF2B5EF4-FFF2-40B4-BE49-F238E27FC236}">
                <a16:creationId xmlns:a16="http://schemas.microsoft.com/office/drawing/2014/main" id="{5334978F-1AE8-D849-B990-0F21D03B958A}"/>
              </a:ext>
            </a:extLst>
          </p:cNvPr>
          <p:cNvSpPr>
            <a:spLocks noGrp="1"/>
          </p:cNvSpPr>
          <p:nvPr>
            <p:ph type="body" sz="half" idx="23"/>
          </p:nvPr>
        </p:nvSpPr>
        <p:spPr>
          <a:xfrm>
            <a:off x="5719426" y="5540382"/>
            <a:ext cx="2422967" cy="691922"/>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9" name="Text Placeholder 3">
            <a:extLst>
              <a:ext uri="{FF2B5EF4-FFF2-40B4-BE49-F238E27FC236}">
                <a16:creationId xmlns:a16="http://schemas.microsoft.com/office/drawing/2014/main" id="{AB858541-DB51-FD4D-96E1-2EA46A9FA64A}"/>
              </a:ext>
            </a:extLst>
          </p:cNvPr>
          <p:cNvSpPr>
            <a:spLocks noGrp="1"/>
          </p:cNvSpPr>
          <p:nvPr>
            <p:ph type="body" sz="half" idx="18"/>
          </p:nvPr>
        </p:nvSpPr>
        <p:spPr>
          <a:xfrm>
            <a:off x="5638404" y="2655204"/>
            <a:ext cx="2503990" cy="666733"/>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25" name="Picture Placeholder 3">
            <a:extLst>
              <a:ext uri="{FF2B5EF4-FFF2-40B4-BE49-F238E27FC236}">
                <a16:creationId xmlns:a16="http://schemas.microsoft.com/office/drawing/2014/main" id="{A31EDEF2-1E30-3649-B1F4-C4C560F51BAE}"/>
              </a:ext>
            </a:extLst>
          </p:cNvPr>
          <p:cNvSpPr>
            <a:spLocks noGrp="1"/>
          </p:cNvSpPr>
          <p:nvPr>
            <p:ph type="pic" sz="quarter" idx="24"/>
          </p:nvPr>
        </p:nvSpPr>
        <p:spPr>
          <a:xfrm>
            <a:off x="8381603" y="537701"/>
            <a:ext cx="2546896" cy="2025569"/>
          </a:xfrm>
          <a:prstGeom prst="rect">
            <a:avLst/>
          </a:prstGeom>
          <a:solidFill>
            <a:schemeClr val="bg1">
              <a:lumMod val="95000"/>
            </a:schemeClr>
          </a:solidFill>
        </p:spPr>
        <p:txBody>
          <a:bodyPr anchor="ctr">
            <a:normAutofit/>
          </a:bodyPr>
          <a:lstStyle>
            <a:lvl1pPr marL="0" indent="0" algn="ctr">
              <a:buNone/>
              <a:defRPr sz="1800">
                <a:solidFill>
                  <a:schemeClr val="tx1"/>
                </a:solidFill>
              </a:defRPr>
            </a:lvl1pPr>
          </a:lstStyle>
          <a:p>
            <a:r>
              <a:rPr lang="en-GB" dirty="0"/>
              <a:t>Click icon to add picture</a:t>
            </a:r>
            <a:endParaRPr lang="en-US" dirty="0"/>
          </a:p>
        </p:txBody>
      </p:sp>
      <p:sp>
        <p:nvSpPr>
          <p:cNvPr id="26" name="Rectangle 25">
            <a:extLst>
              <a:ext uri="{FF2B5EF4-FFF2-40B4-BE49-F238E27FC236}">
                <a16:creationId xmlns:a16="http://schemas.microsoft.com/office/drawing/2014/main" id="{403B8A1C-97A2-004C-A42B-C6922A340E68}"/>
              </a:ext>
            </a:extLst>
          </p:cNvPr>
          <p:cNvSpPr/>
          <p:nvPr userDrawn="1"/>
        </p:nvSpPr>
        <p:spPr>
          <a:xfrm>
            <a:off x="8381603" y="2592732"/>
            <a:ext cx="2561863"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3">
            <a:extLst>
              <a:ext uri="{FF2B5EF4-FFF2-40B4-BE49-F238E27FC236}">
                <a16:creationId xmlns:a16="http://schemas.microsoft.com/office/drawing/2014/main" id="{A001E2AE-9459-6449-83EA-BFEB263DB605}"/>
              </a:ext>
            </a:extLst>
          </p:cNvPr>
          <p:cNvSpPr>
            <a:spLocks noGrp="1"/>
          </p:cNvSpPr>
          <p:nvPr>
            <p:ph type="pic" sz="quarter" idx="25"/>
          </p:nvPr>
        </p:nvSpPr>
        <p:spPr>
          <a:xfrm>
            <a:off x="8381603" y="3452150"/>
            <a:ext cx="2546896" cy="2025569"/>
          </a:xfrm>
          <a:prstGeom prst="rect">
            <a:avLst/>
          </a:prstGeom>
          <a:solidFill>
            <a:schemeClr val="bg1">
              <a:lumMod val="95000"/>
            </a:schemeClr>
          </a:solidFill>
        </p:spPr>
        <p:txBody>
          <a:bodyPr anchor="ctr">
            <a:normAutofit/>
          </a:bodyPr>
          <a:lstStyle>
            <a:lvl1pPr marL="0" indent="0" algn="ctr">
              <a:buNone/>
              <a:defRPr sz="1800">
                <a:solidFill>
                  <a:schemeClr val="tx1"/>
                </a:solidFill>
              </a:defRPr>
            </a:lvl1pPr>
          </a:lstStyle>
          <a:p>
            <a:r>
              <a:rPr lang="en-GB"/>
              <a:t>Click icon to add picture</a:t>
            </a:r>
            <a:endParaRPr lang="en-US" dirty="0"/>
          </a:p>
        </p:txBody>
      </p:sp>
      <p:sp>
        <p:nvSpPr>
          <p:cNvPr id="28" name="Rectangle 27">
            <a:extLst>
              <a:ext uri="{FF2B5EF4-FFF2-40B4-BE49-F238E27FC236}">
                <a16:creationId xmlns:a16="http://schemas.microsoft.com/office/drawing/2014/main" id="{2CC21F36-CA1D-AA49-9262-8304E60FAE22}"/>
              </a:ext>
            </a:extLst>
          </p:cNvPr>
          <p:cNvSpPr/>
          <p:nvPr userDrawn="1"/>
        </p:nvSpPr>
        <p:spPr>
          <a:xfrm>
            <a:off x="8381603" y="5503099"/>
            <a:ext cx="2561863"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a:extLst>
              <a:ext uri="{FF2B5EF4-FFF2-40B4-BE49-F238E27FC236}">
                <a16:creationId xmlns:a16="http://schemas.microsoft.com/office/drawing/2014/main" id="{6D73E8BC-9197-AB4F-912D-190F0020AE97}"/>
              </a:ext>
            </a:extLst>
          </p:cNvPr>
          <p:cNvSpPr>
            <a:spLocks noGrp="1"/>
          </p:cNvSpPr>
          <p:nvPr>
            <p:ph type="body" sz="half" idx="26"/>
          </p:nvPr>
        </p:nvSpPr>
        <p:spPr>
          <a:xfrm>
            <a:off x="8462626" y="5540382"/>
            <a:ext cx="2422967" cy="691922"/>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1" name="Text Placeholder 3">
            <a:extLst>
              <a:ext uri="{FF2B5EF4-FFF2-40B4-BE49-F238E27FC236}">
                <a16:creationId xmlns:a16="http://schemas.microsoft.com/office/drawing/2014/main" id="{57CE1231-046F-7840-9390-273D73CC8255}"/>
              </a:ext>
            </a:extLst>
          </p:cNvPr>
          <p:cNvSpPr>
            <a:spLocks noGrp="1"/>
          </p:cNvSpPr>
          <p:nvPr>
            <p:ph type="body" sz="half" idx="27"/>
          </p:nvPr>
        </p:nvSpPr>
        <p:spPr>
          <a:xfrm>
            <a:off x="8381604" y="2655204"/>
            <a:ext cx="2503990" cy="666733"/>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4" name="Picture 13">
            <a:extLst>
              <a:ext uri="{FF2B5EF4-FFF2-40B4-BE49-F238E27FC236}">
                <a16:creationId xmlns:a16="http://schemas.microsoft.com/office/drawing/2014/main" id="{D2E90965-FD6B-BE49-A5A3-0FB6C1B75043}"/>
              </a:ext>
            </a:extLst>
          </p:cNvPr>
          <p:cNvPicPr>
            <a:picLocks noChangeAspect="1"/>
          </p:cNvPicPr>
          <p:nvPr userDrawn="1"/>
        </p:nvPicPr>
        <p:blipFill>
          <a:blip r:embed="rId2"/>
          <a:stretch>
            <a:fillRect/>
          </a:stretch>
        </p:blipFill>
        <p:spPr>
          <a:xfrm>
            <a:off x="0" y="1866079"/>
            <a:ext cx="736469" cy="1394381"/>
          </a:xfrm>
          <a:prstGeom prst="rect">
            <a:avLst/>
          </a:prstGeom>
        </p:spPr>
      </p:pic>
      <p:pic>
        <p:nvPicPr>
          <p:cNvPr id="15" name="Picture 14">
            <a:extLst>
              <a:ext uri="{FF2B5EF4-FFF2-40B4-BE49-F238E27FC236}">
                <a16:creationId xmlns:a16="http://schemas.microsoft.com/office/drawing/2014/main" id="{1E7D5D8C-65CE-0243-BC2C-22062A365AB8}"/>
              </a:ext>
            </a:extLst>
          </p:cNvPr>
          <p:cNvPicPr>
            <a:picLocks noChangeAspect="1"/>
          </p:cNvPicPr>
          <p:nvPr userDrawn="1"/>
        </p:nvPicPr>
        <p:blipFill>
          <a:blip r:embed="rId3"/>
          <a:stretch>
            <a:fillRect/>
          </a:stretch>
        </p:blipFill>
        <p:spPr>
          <a:xfrm rot="20508065">
            <a:off x="438235" y="1472344"/>
            <a:ext cx="533766" cy="533766"/>
          </a:xfrm>
          <a:prstGeom prst="rect">
            <a:avLst/>
          </a:prstGeom>
        </p:spPr>
      </p:pic>
    </p:spTree>
    <p:extLst>
      <p:ext uri="{BB962C8B-B14F-4D97-AF65-F5344CB8AC3E}">
        <p14:creationId xmlns:p14="http://schemas.microsoft.com/office/powerpoint/2010/main" val="7541561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27" name="Rectangle 26">
            <a:extLst>
              <a:ext uri="{FF2B5EF4-FFF2-40B4-BE49-F238E27FC236}">
                <a16:creationId xmlns:a16="http://schemas.microsoft.com/office/drawing/2014/main" id="{72485735-D1EF-B747-9987-27321C16168E}"/>
              </a:ext>
            </a:extLst>
          </p:cNvPr>
          <p:cNvSpPr/>
          <p:nvPr userDrawn="1"/>
        </p:nvSpPr>
        <p:spPr>
          <a:xfrm>
            <a:off x="6424589" y="3952919"/>
            <a:ext cx="2389308"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AF60ED-591E-1741-8B59-6E8AD41B9B30}"/>
              </a:ext>
            </a:extLst>
          </p:cNvPr>
          <p:cNvSpPr/>
          <p:nvPr userDrawn="1"/>
        </p:nvSpPr>
        <p:spPr>
          <a:xfrm>
            <a:off x="3475595" y="3969445"/>
            <a:ext cx="2389308"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20AB6A1-FCA6-604E-BBFD-4363A1C0B5DF}"/>
              </a:ext>
            </a:extLst>
          </p:cNvPr>
          <p:cNvSpPr/>
          <p:nvPr userDrawn="1"/>
        </p:nvSpPr>
        <p:spPr>
          <a:xfrm>
            <a:off x="515939" y="3958545"/>
            <a:ext cx="2389308"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58450E-60BC-614F-8ABA-B34316567535}"/>
              </a:ext>
            </a:extLst>
          </p:cNvPr>
          <p:cNvSpPr/>
          <p:nvPr userDrawn="1"/>
        </p:nvSpPr>
        <p:spPr>
          <a:xfrm>
            <a:off x="9294362" y="3958545"/>
            <a:ext cx="2389308"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52BCB-1570-774D-B993-131B44E6F3FD}"/>
              </a:ext>
            </a:extLst>
          </p:cNvPr>
          <p:cNvSpPr>
            <a:spLocks noGrp="1"/>
          </p:cNvSpPr>
          <p:nvPr>
            <p:ph type="title" hasCustomPrompt="1"/>
          </p:nvPr>
        </p:nvSpPr>
        <p:spPr>
          <a:xfrm>
            <a:off x="458063" y="623888"/>
            <a:ext cx="9400884" cy="644525"/>
          </a:xfrm>
          <a:prstGeom prst="rect">
            <a:avLst/>
          </a:prstGeom>
        </p:spPr>
        <p:txBody>
          <a:bodyPr anchor="t"/>
          <a:lstStyle/>
          <a:p>
            <a:r>
              <a:rPr lang="en-GB" dirty="0"/>
              <a:t>CLICK TO EDIT MASTER TITLE STYLE</a:t>
            </a:r>
            <a:endParaRPr lang="en-US" dirty="0"/>
          </a:p>
        </p:txBody>
      </p:sp>
      <p:sp>
        <p:nvSpPr>
          <p:cNvPr id="11" name="Picture Placeholder 3">
            <a:extLst>
              <a:ext uri="{FF2B5EF4-FFF2-40B4-BE49-F238E27FC236}">
                <a16:creationId xmlns:a16="http://schemas.microsoft.com/office/drawing/2014/main" id="{39EC7E79-8CCD-DA4E-83AF-65A499E80309}"/>
              </a:ext>
            </a:extLst>
          </p:cNvPr>
          <p:cNvSpPr>
            <a:spLocks noGrp="1"/>
          </p:cNvSpPr>
          <p:nvPr>
            <p:ph type="pic" sz="quarter" idx="13"/>
          </p:nvPr>
        </p:nvSpPr>
        <p:spPr>
          <a:xfrm>
            <a:off x="515940" y="1867591"/>
            <a:ext cx="2367987" cy="2074191"/>
          </a:xfrm>
          <a:prstGeom prst="rect">
            <a:avLst/>
          </a:prstGeom>
          <a:solidFill>
            <a:schemeClr val="bg1">
              <a:lumMod val="95000"/>
            </a:schemeClr>
          </a:solidFill>
        </p:spPr>
        <p:txBody>
          <a:bodyPr anchor="ctr">
            <a:normAutofit/>
          </a:bodyPr>
          <a:lstStyle>
            <a:lvl1pPr marL="0" indent="0" algn="ctr">
              <a:buNone/>
              <a:defRPr sz="1800">
                <a:solidFill>
                  <a:schemeClr val="tx1"/>
                </a:solidFill>
              </a:defRPr>
            </a:lvl1pPr>
          </a:lstStyle>
          <a:p>
            <a:r>
              <a:rPr lang="en-GB" dirty="0"/>
              <a:t>Click icon to add picture</a:t>
            </a:r>
            <a:endParaRPr lang="en-US" dirty="0"/>
          </a:p>
        </p:txBody>
      </p:sp>
      <p:sp>
        <p:nvSpPr>
          <p:cNvPr id="14" name="Picture Placeholder 3">
            <a:extLst>
              <a:ext uri="{FF2B5EF4-FFF2-40B4-BE49-F238E27FC236}">
                <a16:creationId xmlns:a16="http://schemas.microsoft.com/office/drawing/2014/main" id="{A0B7F214-603D-8A44-B92E-A3470FFC3CED}"/>
              </a:ext>
            </a:extLst>
          </p:cNvPr>
          <p:cNvSpPr>
            <a:spLocks noGrp="1"/>
          </p:cNvSpPr>
          <p:nvPr>
            <p:ph type="pic" sz="quarter" idx="14"/>
          </p:nvPr>
        </p:nvSpPr>
        <p:spPr>
          <a:xfrm>
            <a:off x="3475595" y="1864678"/>
            <a:ext cx="2367987" cy="2074191"/>
          </a:xfrm>
          <a:prstGeom prst="rect">
            <a:avLst/>
          </a:prstGeom>
          <a:solidFill>
            <a:schemeClr val="bg1">
              <a:lumMod val="95000"/>
            </a:schemeClr>
          </a:solidFill>
        </p:spPr>
        <p:txBody>
          <a:bodyPr anchor="ctr">
            <a:normAutofit/>
          </a:bodyPr>
          <a:lstStyle>
            <a:lvl1pPr marL="0" indent="0" algn="ctr">
              <a:buNone/>
              <a:defRPr sz="1800">
                <a:solidFill>
                  <a:schemeClr val="tx1"/>
                </a:solidFill>
              </a:defRPr>
            </a:lvl1pPr>
          </a:lstStyle>
          <a:p>
            <a:r>
              <a:rPr lang="en-GB"/>
              <a:t>Click icon to add picture</a:t>
            </a:r>
            <a:endParaRPr lang="en-US" dirty="0"/>
          </a:p>
        </p:txBody>
      </p:sp>
      <p:sp>
        <p:nvSpPr>
          <p:cNvPr id="15" name="Picture Placeholder 3">
            <a:extLst>
              <a:ext uri="{FF2B5EF4-FFF2-40B4-BE49-F238E27FC236}">
                <a16:creationId xmlns:a16="http://schemas.microsoft.com/office/drawing/2014/main" id="{A6D7436C-5968-0748-9C18-B8BF735B072B}"/>
              </a:ext>
            </a:extLst>
          </p:cNvPr>
          <p:cNvSpPr>
            <a:spLocks noGrp="1"/>
          </p:cNvSpPr>
          <p:nvPr>
            <p:ph type="pic" sz="quarter" idx="15"/>
          </p:nvPr>
        </p:nvSpPr>
        <p:spPr>
          <a:xfrm>
            <a:off x="6435250" y="1864678"/>
            <a:ext cx="2367987" cy="2074191"/>
          </a:xfrm>
          <a:prstGeom prst="rect">
            <a:avLst/>
          </a:prstGeom>
          <a:solidFill>
            <a:schemeClr val="bg1">
              <a:lumMod val="95000"/>
            </a:schemeClr>
          </a:solidFill>
        </p:spPr>
        <p:txBody>
          <a:bodyPr anchor="ctr">
            <a:normAutofit/>
          </a:bodyPr>
          <a:lstStyle>
            <a:lvl1pPr marL="0" indent="0" algn="ctr">
              <a:buNone/>
              <a:defRPr sz="1800">
                <a:solidFill>
                  <a:schemeClr val="tx1"/>
                </a:solidFill>
              </a:defRPr>
            </a:lvl1pPr>
          </a:lstStyle>
          <a:p>
            <a:r>
              <a:rPr lang="en-GB"/>
              <a:t>Click icon to add picture</a:t>
            </a:r>
            <a:endParaRPr lang="en-US" dirty="0"/>
          </a:p>
        </p:txBody>
      </p:sp>
      <p:sp>
        <p:nvSpPr>
          <p:cNvPr id="16" name="Picture Placeholder 3">
            <a:extLst>
              <a:ext uri="{FF2B5EF4-FFF2-40B4-BE49-F238E27FC236}">
                <a16:creationId xmlns:a16="http://schemas.microsoft.com/office/drawing/2014/main" id="{3035013F-3B9E-214D-8822-36C5813C6F37}"/>
              </a:ext>
            </a:extLst>
          </p:cNvPr>
          <p:cNvSpPr>
            <a:spLocks noGrp="1"/>
          </p:cNvSpPr>
          <p:nvPr>
            <p:ph type="pic" sz="quarter" idx="16"/>
          </p:nvPr>
        </p:nvSpPr>
        <p:spPr>
          <a:xfrm>
            <a:off x="9316967" y="1864678"/>
            <a:ext cx="2367987" cy="2074191"/>
          </a:xfrm>
          <a:prstGeom prst="rect">
            <a:avLst/>
          </a:prstGeom>
          <a:solidFill>
            <a:schemeClr val="bg1">
              <a:lumMod val="95000"/>
            </a:schemeClr>
          </a:solidFill>
        </p:spPr>
        <p:txBody>
          <a:bodyPr anchor="ctr">
            <a:normAutofit/>
          </a:bodyPr>
          <a:lstStyle>
            <a:lvl1pPr marL="0" indent="0" algn="ctr">
              <a:buNone/>
              <a:defRPr sz="1800">
                <a:solidFill>
                  <a:schemeClr val="tx1"/>
                </a:solidFill>
              </a:defRPr>
            </a:lvl1pPr>
          </a:lstStyle>
          <a:p>
            <a:r>
              <a:rPr lang="en-GB"/>
              <a:t>Click icon to add picture</a:t>
            </a:r>
            <a:endParaRPr lang="en-US" dirty="0"/>
          </a:p>
        </p:txBody>
      </p:sp>
      <p:sp>
        <p:nvSpPr>
          <p:cNvPr id="17" name="Text Placeholder 3">
            <a:extLst>
              <a:ext uri="{FF2B5EF4-FFF2-40B4-BE49-F238E27FC236}">
                <a16:creationId xmlns:a16="http://schemas.microsoft.com/office/drawing/2014/main" id="{873164E0-F5C6-5042-807E-2C2F55D7292A}"/>
              </a:ext>
            </a:extLst>
          </p:cNvPr>
          <p:cNvSpPr>
            <a:spLocks noGrp="1"/>
          </p:cNvSpPr>
          <p:nvPr>
            <p:ph type="body" sz="half" idx="2"/>
          </p:nvPr>
        </p:nvSpPr>
        <p:spPr>
          <a:xfrm>
            <a:off x="515938" y="4050975"/>
            <a:ext cx="2367987" cy="644524"/>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8" name="Text Placeholder 3">
            <a:extLst>
              <a:ext uri="{FF2B5EF4-FFF2-40B4-BE49-F238E27FC236}">
                <a16:creationId xmlns:a16="http://schemas.microsoft.com/office/drawing/2014/main" id="{24D724BE-65FE-CB44-82FE-541685B8FB06}"/>
              </a:ext>
            </a:extLst>
          </p:cNvPr>
          <p:cNvSpPr>
            <a:spLocks noGrp="1"/>
          </p:cNvSpPr>
          <p:nvPr>
            <p:ph type="body" sz="half" idx="17"/>
          </p:nvPr>
        </p:nvSpPr>
        <p:spPr>
          <a:xfrm>
            <a:off x="3457779" y="4051991"/>
            <a:ext cx="2367987" cy="644524"/>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1" name="Text Placeholder 2">
            <a:extLst>
              <a:ext uri="{FF2B5EF4-FFF2-40B4-BE49-F238E27FC236}">
                <a16:creationId xmlns:a16="http://schemas.microsoft.com/office/drawing/2014/main" id="{05961A88-6C7D-0340-B404-61812BA4FB89}"/>
              </a:ext>
            </a:extLst>
          </p:cNvPr>
          <p:cNvSpPr>
            <a:spLocks noGrp="1"/>
          </p:cNvSpPr>
          <p:nvPr>
            <p:ph type="body" idx="1" hasCustomPrompt="1"/>
          </p:nvPr>
        </p:nvSpPr>
        <p:spPr>
          <a:xfrm>
            <a:off x="446488" y="5599720"/>
            <a:ext cx="11167732" cy="365125"/>
          </a:xfrm>
          <a:prstGeom prst="rect">
            <a:avLst/>
          </a:prstGeom>
        </p:spPr>
        <p:txBody>
          <a:bodyPr anchor="t"/>
          <a:lstStyle>
            <a:lvl1pPr marL="0" indent="0" algn="l">
              <a:buNone/>
              <a:defRPr sz="2400" b="0" i="0">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Text Placeholder 3">
            <a:extLst>
              <a:ext uri="{FF2B5EF4-FFF2-40B4-BE49-F238E27FC236}">
                <a16:creationId xmlns:a16="http://schemas.microsoft.com/office/drawing/2014/main" id="{E14ED647-056F-484D-A3F7-DE7DC9803491}"/>
              </a:ext>
            </a:extLst>
          </p:cNvPr>
          <p:cNvSpPr>
            <a:spLocks noGrp="1"/>
          </p:cNvSpPr>
          <p:nvPr>
            <p:ph type="body" sz="half" idx="18"/>
          </p:nvPr>
        </p:nvSpPr>
        <p:spPr>
          <a:xfrm>
            <a:off x="6445910" y="4024340"/>
            <a:ext cx="2367987" cy="644524"/>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0" name="Text Placeholder 3">
            <a:extLst>
              <a:ext uri="{FF2B5EF4-FFF2-40B4-BE49-F238E27FC236}">
                <a16:creationId xmlns:a16="http://schemas.microsoft.com/office/drawing/2014/main" id="{6CFC1534-DA70-DD4D-A2E5-F3342A4E2215}"/>
              </a:ext>
            </a:extLst>
          </p:cNvPr>
          <p:cNvSpPr>
            <a:spLocks noGrp="1"/>
          </p:cNvSpPr>
          <p:nvPr>
            <p:ph type="body" sz="half" idx="19"/>
          </p:nvPr>
        </p:nvSpPr>
        <p:spPr>
          <a:xfrm>
            <a:off x="9308076" y="4024339"/>
            <a:ext cx="2367987" cy="644524"/>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4" name="Picture 3">
            <a:extLst>
              <a:ext uri="{FF2B5EF4-FFF2-40B4-BE49-F238E27FC236}">
                <a16:creationId xmlns:a16="http://schemas.microsoft.com/office/drawing/2014/main" id="{AE53D3D0-E24F-B741-B867-71A0D4452A1F}"/>
              </a:ext>
            </a:extLst>
          </p:cNvPr>
          <p:cNvPicPr>
            <a:picLocks noChangeAspect="1"/>
          </p:cNvPicPr>
          <p:nvPr userDrawn="1"/>
        </p:nvPicPr>
        <p:blipFill>
          <a:blip r:embed="rId2"/>
          <a:stretch>
            <a:fillRect/>
          </a:stretch>
        </p:blipFill>
        <p:spPr>
          <a:xfrm rot="2446295">
            <a:off x="5840973" y="6351560"/>
            <a:ext cx="510055" cy="965704"/>
          </a:xfrm>
          <a:prstGeom prst="rect">
            <a:avLst/>
          </a:prstGeom>
        </p:spPr>
      </p:pic>
      <p:pic>
        <p:nvPicPr>
          <p:cNvPr id="9" name="Picture 8">
            <a:extLst>
              <a:ext uri="{FF2B5EF4-FFF2-40B4-BE49-F238E27FC236}">
                <a16:creationId xmlns:a16="http://schemas.microsoft.com/office/drawing/2014/main" id="{689F87D9-28E9-FE4F-BB7A-251D6B75853D}"/>
              </a:ext>
            </a:extLst>
          </p:cNvPr>
          <p:cNvPicPr>
            <a:picLocks noChangeAspect="1"/>
          </p:cNvPicPr>
          <p:nvPr userDrawn="1"/>
        </p:nvPicPr>
        <p:blipFill>
          <a:blip r:embed="rId3"/>
          <a:stretch>
            <a:fillRect/>
          </a:stretch>
        </p:blipFill>
        <p:spPr>
          <a:xfrm rot="20073798" flipH="1">
            <a:off x="10191625" y="314160"/>
            <a:ext cx="618671" cy="618671"/>
          </a:xfrm>
          <a:prstGeom prst="rect">
            <a:avLst/>
          </a:prstGeom>
        </p:spPr>
      </p:pic>
      <p:pic>
        <p:nvPicPr>
          <p:cNvPr id="3" name="Picture 2">
            <a:extLst>
              <a:ext uri="{FF2B5EF4-FFF2-40B4-BE49-F238E27FC236}">
                <a16:creationId xmlns:a16="http://schemas.microsoft.com/office/drawing/2014/main" id="{494F0237-4298-745D-30BA-FBB077A4F2EC}"/>
              </a:ext>
            </a:extLst>
          </p:cNvPr>
          <p:cNvPicPr>
            <a:picLocks noChangeAspect="1"/>
          </p:cNvPicPr>
          <p:nvPr userDrawn="1"/>
        </p:nvPicPr>
        <p:blipFill>
          <a:blip r:embed="rId4"/>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6497008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B3E7-A7D5-F740-95C9-8ADB648ACE57}"/>
              </a:ext>
            </a:extLst>
          </p:cNvPr>
          <p:cNvSpPr>
            <a:spLocks noGrp="1"/>
          </p:cNvSpPr>
          <p:nvPr>
            <p:ph type="title" hasCustomPrompt="1"/>
          </p:nvPr>
        </p:nvSpPr>
        <p:spPr>
          <a:xfrm>
            <a:off x="2115615" y="1268413"/>
            <a:ext cx="6866339" cy="3449244"/>
          </a:xfrm>
          <a:prstGeom prst="rect">
            <a:avLst/>
          </a:prstGeom>
        </p:spPr>
        <p:txBody>
          <a:bodyPr anchor="t"/>
          <a:lstStyle>
            <a:lvl1pPr>
              <a:defRPr>
                <a:solidFill>
                  <a:schemeClr val="accent6"/>
                </a:solidFill>
              </a:defRPr>
            </a:lvl1pPr>
          </a:lstStyle>
          <a:p>
            <a:r>
              <a:rPr lang="en-GB" dirty="0"/>
              <a:t>“A PAGE FOR A VERY IMPORTANT QUOTE OR STATEMENT WILL GO HERE  AND TAKE UP MOST OF THE POWERPOINT SLIDE”</a:t>
            </a:r>
            <a:endParaRPr lang="en-US" dirty="0"/>
          </a:p>
        </p:txBody>
      </p:sp>
      <p:sp>
        <p:nvSpPr>
          <p:cNvPr id="3" name="Content Placeholder 2">
            <a:extLst>
              <a:ext uri="{FF2B5EF4-FFF2-40B4-BE49-F238E27FC236}">
                <a16:creationId xmlns:a16="http://schemas.microsoft.com/office/drawing/2014/main" id="{157698F2-270C-C640-8AAA-611C873BEDED}"/>
              </a:ext>
            </a:extLst>
          </p:cNvPr>
          <p:cNvSpPr>
            <a:spLocks noGrp="1"/>
          </p:cNvSpPr>
          <p:nvPr>
            <p:ph idx="1" hasCustomPrompt="1"/>
          </p:nvPr>
        </p:nvSpPr>
        <p:spPr>
          <a:xfrm>
            <a:off x="2138763" y="4763955"/>
            <a:ext cx="6843191" cy="900390"/>
          </a:xfrm>
          <a:prstGeom prst="rect">
            <a:avLst/>
          </a:prstGeom>
        </p:spPr>
        <p:txBody>
          <a:bodyPr>
            <a:noAutofit/>
          </a:bodyPr>
          <a:lstStyle>
            <a:lvl1pPr marL="0" indent="0">
              <a:buNone/>
              <a:defRPr sz="2400">
                <a:solidFill>
                  <a:schemeClr val="accent5"/>
                </a:solidFill>
              </a:defRPr>
            </a:lvl1pPr>
            <a:lvl2pPr>
              <a:defRPr sz="2000"/>
            </a:lvl2pPr>
            <a:lvl3pPr>
              <a:defRPr sz="1800"/>
            </a:lvl3pPr>
            <a:lvl4pPr>
              <a:defRPr sz="1600"/>
            </a:lvl4pPr>
            <a:lvl5pPr>
              <a:defRPr sz="1600"/>
            </a:lvl5pPr>
            <a:lvl6pPr>
              <a:defRPr sz="1200"/>
            </a:lvl6pPr>
          </a:lstStyle>
          <a:p>
            <a:r>
              <a:rPr lang="en-US" altLang="zh-TW" dirty="0"/>
              <a:t>- Quote of statement caption.</a:t>
            </a:r>
            <a:endParaRPr lang="zh-TW" altLang="en-US" dirty="0"/>
          </a:p>
        </p:txBody>
      </p:sp>
      <p:sp>
        <p:nvSpPr>
          <p:cNvPr id="6" name="Slide Number Placeholder 5">
            <a:extLst>
              <a:ext uri="{FF2B5EF4-FFF2-40B4-BE49-F238E27FC236}">
                <a16:creationId xmlns:a16="http://schemas.microsoft.com/office/drawing/2014/main" id="{D9677C8C-D624-9749-8259-C9479A8A1D28}"/>
              </a:ext>
            </a:extLst>
          </p:cNvPr>
          <p:cNvSpPr>
            <a:spLocks noGrp="1"/>
          </p:cNvSpPr>
          <p:nvPr>
            <p:ph type="sldNum" sz="quarter" idx="12"/>
          </p:nvPr>
        </p:nvSpPr>
        <p:spPr/>
        <p:txBody>
          <a:bodyPr/>
          <a:lstStyle/>
          <a:p>
            <a:fld id="{DAD6C80F-093D-CA46-A154-17E9273E7A32}" type="slidenum">
              <a:rPr lang="en-US" smtClean="0"/>
              <a:t>‹#›</a:t>
            </a:fld>
            <a:endParaRPr lang="en-US"/>
          </a:p>
        </p:txBody>
      </p:sp>
      <p:pic>
        <p:nvPicPr>
          <p:cNvPr id="4" name="Picture 3">
            <a:extLst>
              <a:ext uri="{FF2B5EF4-FFF2-40B4-BE49-F238E27FC236}">
                <a16:creationId xmlns:a16="http://schemas.microsoft.com/office/drawing/2014/main" id="{C2E9DC7B-6CED-6548-BDF8-F5DFBD78B30B}"/>
              </a:ext>
            </a:extLst>
          </p:cNvPr>
          <p:cNvPicPr>
            <a:picLocks noChangeAspect="1"/>
          </p:cNvPicPr>
          <p:nvPr userDrawn="1"/>
        </p:nvPicPr>
        <p:blipFill>
          <a:blip r:embed="rId2"/>
          <a:stretch>
            <a:fillRect/>
          </a:stretch>
        </p:blipFill>
        <p:spPr>
          <a:xfrm rot="10800000">
            <a:off x="11087100" y="654050"/>
            <a:ext cx="1130396" cy="2140216"/>
          </a:xfrm>
          <a:prstGeom prst="rect">
            <a:avLst/>
          </a:prstGeom>
        </p:spPr>
      </p:pic>
      <p:pic>
        <p:nvPicPr>
          <p:cNvPr id="7" name="Picture 6">
            <a:extLst>
              <a:ext uri="{FF2B5EF4-FFF2-40B4-BE49-F238E27FC236}">
                <a16:creationId xmlns:a16="http://schemas.microsoft.com/office/drawing/2014/main" id="{2A248A79-DF10-2D42-8E2D-7A229898592A}"/>
              </a:ext>
            </a:extLst>
          </p:cNvPr>
          <p:cNvPicPr>
            <a:picLocks noChangeAspect="1"/>
          </p:cNvPicPr>
          <p:nvPr userDrawn="1"/>
        </p:nvPicPr>
        <p:blipFill>
          <a:blip r:embed="rId3"/>
          <a:stretch>
            <a:fillRect/>
          </a:stretch>
        </p:blipFill>
        <p:spPr>
          <a:xfrm rot="20695809">
            <a:off x="159347" y="4075770"/>
            <a:ext cx="676692" cy="1740945"/>
          </a:xfrm>
          <a:prstGeom prst="rect">
            <a:avLst/>
          </a:prstGeom>
        </p:spPr>
      </p:pic>
      <p:pic>
        <p:nvPicPr>
          <p:cNvPr id="19" name="Picture 18">
            <a:extLst>
              <a:ext uri="{FF2B5EF4-FFF2-40B4-BE49-F238E27FC236}">
                <a16:creationId xmlns:a16="http://schemas.microsoft.com/office/drawing/2014/main" id="{909923D3-4356-C546-A8E5-8F458FD1F33D}"/>
              </a:ext>
            </a:extLst>
          </p:cNvPr>
          <p:cNvPicPr>
            <a:picLocks noChangeAspect="1"/>
          </p:cNvPicPr>
          <p:nvPr userDrawn="1"/>
        </p:nvPicPr>
        <p:blipFill>
          <a:blip r:embed="rId4"/>
          <a:stretch>
            <a:fillRect/>
          </a:stretch>
        </p:blipFill>
        <p:spPr>
          <a:xfrm rot="2461384">
            <a:off x="342167" y="5949993"/>
            <a:ext cx="935980" cy="935980"/>
          </a:xfrm>
          <a:prstGeom prst="rect">
            <a:avLst/>
          </a:prstGeom>
        </p:spPr>
      </p:pic>
      <p:pic>
        <p:nvPicPr>
          <p:cNvPr id="5" name="Picture 4">
            <a:extLst>
              <a:ext uri="{FF2B5EF4-FFF2-40B4-BE49-F238E27FC236}">
                <a16:creationId xmlns:a16="http://schemas.microsoft.com/office/drawing/2014/main" id="{22A87764-5802-EEF8-1CDB-43FF0C86A2A0}"/>
              </a:ext>
            </a:extLst>
          </p:cNvPr>
          <p:cNvPicPr>
            <a:picLocks noChangeAspect="1"/>
          </p:cNvPicPr>
          <p:nvPr userDrawn="1"/>
        </p:nvPicPr>
        <p:blipFill>
          <a:blip r:embed="rId5"/>
          <a:stretch>
            <a:fillRect/>
          </a:stretch>
        </p:blipFill>
        <p:spPr>
          <a:xfrm>
            <a:off x="10214028" y="5525742"/>
            <a:ext cx="1601324" cy="911570"/>
          </a:xfrm>
          <a:prstGeom prst="rect">
            <a:avLst/>
          </a:prstGeom>
        </p:spPr>
      </p:pic>
      <p:sp>
        <p:nvSpPr>
          <p:cNvPr id="8" name="Triangle 7">
            <a:extLst>
              <a:ext uri="{FF2B5EF4-FFF2-40B4-BE49-F238E27FC236}">
                <a16:creationId xmlns:a16="http://schemas.microsoft.com/office/drawing/2014/main" id="{FCC3F117-BAC0-A0F9-9E0A-A6CF2770CD71}"/>
              </a:ext>
            </a:extLst>
          </p:cNvPr>
          <p:cNvSpPr/>
          <p:nvPr userDrawn="1"/>
        </p:nvSpPr>
        <p:spPr>
          <a:xfrm rot="2653507">
            <a:off x="2113912" y="5933834"/>
            <a:ext cx="1152145" cy="933742"/>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9787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0072DD-F35A-CD4D-A14C-581ACE0100B6}"/>
              </a:ext>
            </a:extLst>
          </p:cNvPr>
          <p:cNvSpPr/>
          <p:nvPr userDrawn="1"/>
        </p:nvSpPr>
        <p:spPr>
          <a:xfrm>
            <a:off x="433085" y="1659919"/>
            <a:ext cx="11242977" cy="354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21" name="Text Placeholder 2">
            <a:extLst>
              <a:ext uri="{FF2B5EF4-FFF2-40B4-BE49-F238E27FC236}">
                <a16:creationId xmlns:a16="http://schemas.microsoft.com/office/drawing/2014/main" id="{05961A88-6C7D-0340-B404-61812BA4FB89}"/>
              </a:ext>
            </a:extLst>
          </p:cNvPr>
          <p:cNvSpPr>
            <a:spLocks noGrp="1"/>
          </p:cNvSpPr>
          <p:nvPr>
            <p:ph type="body" idx="1" hasCustomPrompt="1"/>
          </p:nvPr>
        </p:nvSpPr>
        <p:spPr>
          <a:xfrm>
            <a:off x="446488" y="5599720"/>
            <a:ext cx="11167732" cy="365125"/>
          </a:xfrm>
          <a:prstGeom prst="rect">
            <a:avLst/>
          </a:prstGeom>
        </p:spPr>
        <p:txBody>
          <a:bodyPr anchor="t"/>
          <a:lstStyle>
            <a:lvl1pPr marL="0" indent="0" algn="l">
              <a:buNone/>
              <a:defRPr sz="2400" b="0" i="0">
                <a:solidFill>
                  <a:schemeClr val="accent6"/>
                </a:solidFill>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9" name="Title 1">
            <a:extLst>
              <a:ext uri="{FF2B5EF4-FFF2-40B4-BE49-F238E27FC236}">
                <a16:creationId xmlns:a16="http://schemas.microsoft.com/office/drawing/2014/main" id="{ECC861E7-B47C-8343-8923-2D3EA2117C41}"/>
              </a:ext>
            </a:extLst>
          </p:cNvPr>
          <p:cNvSpPr>
            <a:spLocks noGrp="1"/>
          </p:cNvSpPr>
          <p:nvPr>
            <p:ph type="title" hasCustomPrompt="1"/>
          </p:nvPr>
        </p:nvSpPr>
        <p:spPr>
          <a:xfrm>
            <a:off x="433085" y="549276"/>
            <a:ext cx="11242977" cy="719138"/>
          </a:xfrm>
          <a:prstGeom prst="rect">
            <a:avLst/>
          </a:prstGeom>
        </p:spPr>
        <p:txBody>
          <a:bodyPr anchor="t"/>
          <a:lstStyle>
            <a:lvl1pPr>
              <a:defRPr>
                <a:solidFill>
                  <a:schemeClr val="accent5"/>
                </a:solidFill>
              </a:defRPr>
            </a:lvl1pPr>
          </a:lstStyle>
          <a:p>
            <a:r>
              <a:rPr lang="en-GB" dirty="0"/>
              <a:t>CAMPAIGN PARTNERS</a:t>
            </a:r>
            <a:endParaRPr lang="en-US" dirty="0"/>
          </a:p>
        </p:txBody>
      </p:sp>
      <p:pic>
        <p:nvPicPr>
          <p:cNvPr id="4" name="Picture 3" descr="A picture containing food&#10;&#10;Description automatically generated">
            <a:extLst>
              <a:ext uri="{FF2B5EF4-FFF2-40B4-BE49-F238E27FC236}">
                <a16:creationId xmlns:a16="http://schemas.microsoft.com/office/drawing/2014/main" id="{A86952CF-0D34-434A-9BCB-7FAC3F45F5A5}"/>
              </a:ext>
            </a:extLst>
          </p:cNvPr>
          <p:cNvPicPr>
            <a:picLocks noChangeAspect="1"/>
          </p:cNvPicPr>
          <p:nvPr userDrawn="1"/>
        </p:nvPicPr>
        <p:blipFill>
          <a:blip r:embed="rId2"/>
          <a:stretch>
            <a:fillRect/>
          </a:stretch>
        </p:blipFill>
        <p:spPr>
          <a:xfrm>
            <a:off x="9908772" y="3716758"/>
            <a:ext cx="1166587" cy="1017449"/>
          </a:xfrm>
          <a:prstGeom prst="rect">
            <a:avLst/>
          </a:prstGeom>
        </p:spPr>
      </p:pic>
      <p:pic>
        <p:nvPicPr>
          <p:cNvPr id="7" name="Picture 6" descr="A picture containing food, drawing&#10;&#10;Description automatically generated">
            <a:extLst>
              <a:ext uri="{FF2B5EF4-FFF2-40B4-BE49-F238E27FC236}">
                <a16:creationId xmlns:a16="http://schemas.microsoft.com/office/drawing/2014/main" id="{4A8F5153-E82F-564B-8DF7-723E68B09250}"/>
              </a:ext>
            </a:extLst>
          </p:cNvPr>
          <p:cNvPicPr>
            <a:picLocks noChangeAspect="1"/>
          </p:cNvPicPr>
          <p:nvPr userDrawn="1"/>
        </p:nvPicPr>
        <p:blipFill>
          <a:blip r:embed="rId3"/>
          <a:stretch>
            <a:fillRect/>
          </a:stretch>
        </p:blipFill>
        <p:spPr>
          <a:xfrm>
            <a:off x="7319704" y="3738532"/>
            <a:ext cx="1269634" cy="996450"/>
          </a:xfrm>
          <a:prstGeom prst="rect">
            <a:avLst/>
          </a:prstGeom>
        </p:spPr>
      </p:pic>
      <p:pic>
        <p:nvPicPr>
          <p:cNvPr id="9" name="Picture 8" descr="A close up of a sign&#10;&#10;Description automatically generated">
            <a:extLst>
              <a:ext uri="{FF2B5EF4-FFF2-40B4-BE49-F238E27FC236}">
                <a16:creationId xmlns:a16="http://schemas.microsoft.com/office/drawing/2014/main" id="{D5ED61AF-ABA4-2A48-A4B7-A34AC47EBFEA}"/>
              </a:ext>
            </a:extLst>
          </p:cNvPr>
          <p:cNvPicPr>
            <a:picLocks noChangeAspect="1"/>
          </p:cNvPicPr>
          <p:nvPr userDrawn="1"/>
        </p:nvPicPr>
        <p:blipFill>
          <a:blip r:embed="rId4"/>
          <a:stretch>
            <a:fillRect/>
          </a:stretch>
        </p:blipFill>
        <p:spPr>
          <a:xfrm>
            <a:off x="3554879" y="3648580"/>
            <a:ext cx="2367987" cy="1199521"/>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D2103E6E-07F2-C241-B6D2-09EFFF4C8FDD}"/>
              </a:ext>
            </a:extLst>
          </p:cNvPr>
          <p:cNvPicPr>
            <a:picLocks noChangeAspect="1"/>
          </p:cNvPicPr>
          <p:nvPr userDrawn="1"/>
        </p:nvPicPr>
        <p:blipFill>
          <a:blip r:embed="rId5"/>
          <a:stretch>
            <a:fillRect/>
          </a:stretch>
        </p:blipFill>
        <p:spPr>
          <a:xfrm>
            <a:off x="1116641" y="3719164"/>
            <a:ext cx="1041400" cy="965200"/>
          </a:xfrm>
          <a:prstGeom prst="rect">
            <a:avLst/>
          </a:prstGeom>
        </p:spPr>
      </p:pic>
      <p:pic>
        <p:nvPicPr>
          <p:cNvPr id="35" name="Picture 34" descr="A close up of a sign&#10;&#10;Description automatically generated">
            <a:extLst>
              <a:ext uri="{FF2B5EF4-FFF2-40B4-BE49-F238E27FC236}">
                <a16:creationId xmlns:a16="http://schemas.microsoft.com/office/drawing/2014/main" id="{F8A233C4-2E92-DB4F-8010-9A08D6E24254}"/>
              </a:ext>
            </a:extLst>
          </p:cNvPr>
          <p:cNvPicPr>
            <a:picLocks noChangeAspect="1"/>
          </p:cNvPicPr>
          <p:nvPr userDrawn="1"/>
        </p:nvPicPr>
        <p:blipFill>
          <a:blip r:embed="rId6"/>
          <a:stretch>
            <a:fillRect/>
          </a:stretch>
        </p:blipFill>
        <p:spPr>
          <a:xfrm>
            <a:off x="730463" y="2111958"/>
            <a:ext cx="1864061" cy="1043334"/>
          </a:xfrm>
          <a:prstGeom prst="rect">
            <a:avLst/>
          </a:prstGeom>
        </p:spPr>
      </p:pic>
      <p:pic>
        <p:nvPicPr>
          <p:cNvPr id="37" name="Picture 36" descr="A close up of a sign&#10;&#10;Description automatically generated">
            <a:extLst>
              <a:ext uri="{FF2B5EF4-FFF2-40B4-BE49-F238E27FC236}">
                <a16:creationId xmlns:a16="http://schemas.microsoft.com/office/drawing/2014/main" id="{2F0BDFD3-7ED4-AE41-9C90-F630C5D2B947}"/>
              </a:ext>
            </a:extLst>
          </p:cNvPr>
          <p:cNvPicPr>
            <a:picLocks noChangeAspect="1"/>
          </p:cNvPicPr>
          <p:nvPr userDrawn="1"/>
        </p:nvPicPr>
        <p:blipFill>
          <a:blip r:embed="rId7"/>
          <a:stretch>
            <a:fillRect/>
          </a:stretch>
        </p:blipFill>
        <p:spPr>
          <a:xfrm>
            <a:off x="3554878" y="2442468"/>
            <a:ext cx="2367987" cy="454493"/>
          </a:xfrm>
          <a:prstGeom prst="rect">
            <a:avLst/>
          </a:prstGeom>
        </p:spPr>
      </p:pic>
      <p:pic>
        <p:nvPicPr>
          <p:cNvPr id="39" name="Picture 38" descr="A close up of a logo&#10;&#10;Description automatically generated">
            <a:extLst>
              <a:ext uri="{FF2B5EF4-FFF2-40B4-BE49-F238E27FC236}">
                <a16:creationId xmlns:a16="http://schemas.microsoft.com/office/drawing/2014/main" id="{0A3537A2-B380-6843-84D3-BB7319752E9E}"/>
              </a:ext>
            </a:extLst>
          </p:cNvPr>
          <p:cNvPicPr>
            <a:picLocks noChangeAspect="1"/>
          </p:cNvPicPr>
          <p:nvPr userDrawn="1"/>
        </p:nvPicPr>
        <p:blipFill>
          <a:blip r:embed="rId8"/>
          <a:stretch>
            <a:fillRect/>
          </a:stretch>
        </p:blipFill>
        <p:spPr>
          <a:xfrm>
            <a:off x="6697969" y="2065436"/>
            <a:ext cx="2367987" cy="1141010"/>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3D0AC47E-75B1-374A-A43F-128AF0BFDDE0}"/>
              </a:ext>
            </a:extLst>
          </p:cNvPr>
          <p:cNvPicPr>
            <a:picLocks noChangeAspect="1"/>
          </p:cNvPicPr>
          <p:nvPr userDrawn="1"/>
        </p:nvPicPr>
        <p:blipFill>
          <a:blip r:embed="rId9"/>
          <a:stretch>
            <a:fillRect/>
          </a:stretch>
        </p:blipFill>
        <p:spPr>
          <a:xfrm>
            <a:off x="9936159" y="2176526"/>
            <a:ext cx="1198881" cy="914197"/>
          </a:xfrm>
          <a:prstGeom prst="rect">
            <a:avLst/>
          </a:prstGeom>
        </p:spPr>
      </p:pic>
      <p:pic>
        <p:nvPicPr>
          <p:cNvPr id="10" name="Picture 9">
            <a:extLst>
              <a:ext uri="{FF2B5EF4-FFF2-40B4-BE49-F238E27FC236}">
                <a16:creationId xmlns:a16="http://schemas.microsoft.com/office/drawing/2014/main" id="{608ABDC3-46C4-544D-9F25-9C05D8259C39}"/>
              </a:ext>
            </a:extLst>
          </p:cNvPr>
          <p:cNvPicPr>
            <a:picLocks noChangeAspect="1"/>
          </p:cNvPicPr>
          <p:nvPr userDrawn="1"/>
        </p:nvPicPr>
        <p:blipFill>
          <a:blip r:embed="rId10"/>
          <a:stretch>
            <a:fillRect/>
          </a:stretch>
        </p:blipFill>
        <p:spPr>
          <a:xfrm rot="16200000">
            <a:off x="6669150" y="6122386"/>
            <a:ext cx="523798" cy="991725"/>
          </a:xfrm>
          <a:prstGeom prst="rect">
            <a:avLst/>
          </a:prstGeom>
        </p:spPr>
      </p:pic>
      <p:pic>
        <p:nvPicPr>
          <p:cNvPr id="18" name="Picture 17">
            <a:extLst>
              <a:ext uri="{FF2B5EF4-FFF2-40B4-BE49-F238E27FC236}">
                <a16:creationId xmlns:a16="http://schemas.microsoft.com/office/drawing/2014/main" id="{3BA6D30B-59A2-EC4E-908A-600E8BBECA5C}"/>
              </a:ext>
            </a:extLst>
          </p:cNvPr>
          <p:cNvPicPr>
            <a:picLocks noChangeAspect="1"/>
          </p:cNvPicPr>
          <p:nvPr userDrawn="1"/>
        </p:nvPicPr>
        <p:blipFill>
          <a:blip r:embed="rId11"/>
          <a:stretch>
            <a:fillRect/>
          </a:stretch>
        </p:blipFill>
        <p:spPr>
          <a:xfrm rot="2163301">
            <a:off x="10617109" y="394536"/>
            <a:ext cx="533454" cy="533454"/>
          </a:xfrm>
          <a:prstGeom prst="rect">
            <a:avLst/>
          </a:prstGeom>
        </p:spPr>
      </p:pic>
      <p:pic>
        <p:nvPicPr>
          <p:cNvPr id="3" name="Picture 2">
            <a:extLst>
              <a:ext uri="{FF2B5EF4-FFF2-40B4-BE49-F238E27FC236}">
                <a16:creationId xmlns:a16="http://schemas.microsoft.com/office/drawing/2014/main" id="{44C1FB71-9E8B-2D40-8039-601F6635434B}"/>
              </a:ext>
            </a:extLst>
          </p:cNvPr>
          <p:cNvPicPr>
            <a:picLocks noChangeAspect="1"/>
          </p:cNvPicPr>
          <p:nvPr userDrawn="1"/>
        </p:nvPicPr>
        <p:blipFill>
          <a:blip r:embed="rId12"/>
          <a:stretch>
            <a:fillRect/>
          </a:stretch>
        </p:blipFill>
        <p:spPr>
          <a:xfrm rot="3743660">
            <a:off x="10890884" y="-123291"/>
            <a:ext cx="488311" cy="488311"/>
          </a:xfrm>
          <a:prstGeom prst="rect">
            <a:avLst/>
          </a:prstGeom>
        </p:spPr>
      </p:pic>
      <p:pic>
        <p:nvPicPr>
          <p:cNvPr id="2" name="Picture 1">
            <a:extLst>
              <a:ext uri="{FF2B5EF4-FFF2-40B4-BE49-F238E27FC236}">
                <a16:creationId xmlns:a16="http://schemas.microsoft.com/office/drawing/2014/main" id="{9B7DA4B6-C963-5049-4E2A-5A2D500544F1}"/>
              </a:ext>
            </a:extLst>
          </p:cNvPr>
          <p:cNvPicPr>
            <a:picLocks noChangeAspect="1"/>
          </p:cNvPicPr>
          <p:nvPr userDrawn="1"/>
        </p:nvPicPr>
        <p:blipFill>
          <a:blip r:embed="rId13"/>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31193649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4381E9-37EB-33E4-FD63-971B366B1010}"/>
              </a:ext>
            </a:extLst>
          </p:cNvPr>
          <p:cNvPicPr>
            <a:picLocks noChangeAspect="1"/>
          </p:cNvPicPr>
          <p:nvPr userDrawn="1"/>
        </p:nvPicPr>
        <p:blipFill>
          <a:blip r:embed="rId2"/>
          <a:stretch>
            <a:fillRect/>
          </a:stretch>
        </p:blipFill>
        <p:spPr>
          <a:xfrm rot="16200000">
            <a:off x="2142831" y="5357771"/>
            <a:ext cx="1037024" cy="1963431"/>
          </a:xfrm>
          <a:prstGeom prst="rect">
            <a:avLst/>
          </a:prstGeom>
        </p:spPr>
      </p:pic>
      <p:sp>
        <p:nvSpPr>
          <p:cNvPr id="12" name="Triangle 11">
            <a:extLst>
              <a:ext uri="{FF2B5EF4-FFF2-40B4-BE49-F238E27FC236}">
                <a16:creationId xmlns:a16="http://schemas.microsoft.com/office/drawing/2014/main" id="{CB3726D4-947A-9A20-96C6-9B25EF208BFA}"/>
              </a:ext>
            </a:extLst>
          </p:cNvPr>
          <p:cNvSpPr/>
          <p:nvPr userDrawn="1"/>
        </p:nvSpPr>
        <p:spPr>
          <a:xfrm rot="2653507">
            <a:off x="1382867" y="4869223"/>
            <a:ext cx="1152145" cy="93374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D4694C-EE24-D0B1-C34F-87B122859515}"/>
              </a:ext>
            </a:extLst>
          </p:cNvPr>
          <p:cNvSpPr/>
          <p:nvPr userDrawn="1"/>
        </p:nvSpPr>
        <p:spPr>
          <a:xfrm>
            <a:off x="1" y="5444432"/>
            <a:ext cx="1413568" cy="1413568"/>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4C3F53-B12F-DD49-9C28-2A74A46B4916}"/>
              </a:ext>
            </a:extLst>
          </p:cNvPr>
          <p:cNvSpPr>
            <a:spLocks noGrp="1"/>
          </p:cNvSpPr>
          <p:nvPr>
            <p:ph type="title" hasCustomPrompt="1"/>
          </p:nvPr>
        </p:nvSpPr>
        <p:spPr>
          <a:xfrm>
            <a:off x="2140891" y="1268413"/>
            <a:ext cx="7910217" cy="1868827"/>
          </a:xfrm>
          <a:prstGeom prst="rect">
            <a:avLst/>
          </a:prstGeom>
        </p:spPr>
        <p:txBody>
          <a:bodyPr anchor="t">
            <a:noAutofit/>
          </a:bodyPr>
          <a:lstStyle>
            <a:lvl1pPr>
              <a:defRPr sz="6000" baseline="0">
                <a:solidFill>
                  <a:schemeClr val="accent5"/>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B820365-1C49-7247-B69A-0989B34C3265}"/>
              </a:ext>
            </a:extLst>
          </p:cNvPr>
          <p:cNvSpPr>
            <a:spLocks noGrp="1"/>
          </p:cNvSpPr>
          <p:nvPr>
            <p:ph type="body" idx="1"/>
          </p:nvPr>
        </p:nvSpPr>
        <p:spPr>
          <a:xfrm>
            <a:off x="2128215" y="3429000"/>
            <a:ext cx="5499502" cy="1500187"/>
          </a:xfrm>
          <a:prstGeom prst="rect">
            <a:avLst/>
          </a:prstGeom>
        </p:spPr>
        <p:txBody>
          <a:bodyPr anchor="t"/>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6" name="Slide Number Placeholder 5">
            <a:extLst>
              <a:ext uri="{FF2B5EF4-FFF2-40B4-BE49-F238E27FC236}">
                <a16:creationId xmlns:a16="http://schemas.microsoft.com/office/drawing/2014/main" id="{5BE208B6-C2DB-AC4A-8E8B-F7D39DBD2F0E}"/>
              </a:ext>
            </a:extLst>
          </p:cNvPr>
          <p:cNvSpPr>
            <a:spLocks noGrp="1"/>
          </p:cNvSpPr>
          <p:nvPr>
            <p:ph type="sldNum" sz="quarter" idx="12"/>
          </p:nvPr>
        </p:nvSpPr>
        <p:spPr/>
        <p:txBody>
          <a:bodyPr/>
          <a:lstStyle>
            <a:lvl1pPr>
              <a:defRPr>
                <a:solidFill>
                  <a:schemeClr val="tx2"/>
                </a:solidFill>
              </a:defRPr>
            </a:lvl1pPr>
          </a:lstStyle>
          <a:p>
            <a:fld id="{DAD6C80F-093D-CA46-A154-17E9273E7A32}" type="slidenum">
              <a:rPr lang="en-US" smtClean="0"/>
              <a:pPr/>
              <a:t>‹#›</a:t>
            </a:fld>
            <a:endParaRPr lang="en-US" dirty="0"/>
          </a:p>
        </p:txBody>
      </p:sp>
      <p:sp>
        <p:nvSpPr>
          <p:cNvPr id="23" name="TextBox 22">
            <a:extLst>
              <a:ext uri="{FF2B5EF4-FFF2-40B4-BE49-F238E27FC236}">
                <a16:creationId xmlns:a16="http://schemas.microsoft.com/office/drawing/2014/main" id="{DD464570-5726-2A4C-941F-7A1A91B9A794}"/>
              </a:ext>
            </a:extLst>
          </p:cNvPr>
          <p:cNvSpPr txBox="1"/>
          <p:nvPr userDrawn="1"/>
        </p:nvSpPr>
        <p:spPr>
          <a:xfrm>
            <a:off x="9601200" y="-571500"/>
            <a:ext cx="184731" cy="369332"/>
          </a:xfrm>
          <a:prstGeom prst="rect">
            <a:avLst/>
          </a:prstGeom>
          <a:noFill/>
        </p:spPr>
        <p:txBody>
          <a:bodyPr wrap="none" rtlCol="0">
            <a:spAutoFit/>
          </a:bodyPr>
          <a:lstStyle/>
          <a:p>
            <a:endParaRPr lang="en-US" dirty="0"/>
          </a:p>
        </p:txBody>
      </p:sp>
      <p:sp>
        <p:nvSpPr>
          <p:cNvPr id="16" name="Oval 15">
            <a:extLst>
              <a:ext uri="{FF2B5EF4-FFF2-40B4-BE49-F238E27FC236}">
                <a16:creationId xmlns:a16="http://schemas.microsoft.com/office/drawing/2014/main" id="{951DA8BD-A192-692D-E9F3-BD6DEDCE9FEF}"/>
              </a:ext>
            </a:extLst>
          </p:cNvPr>
          <p:cNvSpPr/>
          <p:nvPr userDrawn="1"/>
        </p:nvSpPr>
        <p:spPr>
          <a:xfrm>
            <a:off x="11215746" y="5094144"/>
            <a:ext cx="978311" cy="9783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395C36E-59E0-35AA-DF51-BC334C21908A}"/>
              </a:ext>
            </a:extLst>
          </p:cNvPr>
          <p:cNvSpPr/>
          <p:nvPr userDrawn="1"/>
        </p:nvSpPr>
        <p:spPr>
          <a:xfrm>
            <a:off x="10239493" y="6072455"/>
            <a:ext cx="1952507" cy="78554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680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DFCA-E242-394A-B5F5-A78E673FF605}"/>
              </a:ext>
            </a:extLst>
          </p:cNvPr>
          <p:cNvSpPr>
            <a:spLocks noGrp="1"/>
          </p:cNvSpPr>
          <p:nvPr>
            <p:ph type="title" hasCustomPrompt="1"/>
          </p:nvPr>
        </p:nvSpPr>
        <p:spPr>
          <a:xfrm>
            <a:off x="433085" y="549276"/>
            <a:ext cx="11242977" cy="719138"/>
          </a:xfrm>
          <a:prstGeom prst="rect">
            <a:avLst/>
          </a:prstGeom>
        </p:spPr>
        <p:txBody>
          <a:bodyPr anchor="t"/>
          <a:lstStyle/>
          <a:p>
            <a:r>
              <a:rPr lang="en-GB" dirty="0"/>
              <a:t>TABLE TEMPLATE.</a:t>
            </a:r>
            <a:endParaRPr lang="en-US" dirty="0"/>
          </a:p>
        </p:txBody>
      </p:sp>
      <p:sp>
        <p:nvSpPr>
          <p:cNvPr id="3" name="Slide Number Placeholder 2">
            <a:extLst>
              <a:ext uri="{FF2B5EF4-FFF2-40B4-BE49-F238E27FC236}">
                <a16:creationId xmlns:a16="http://schemas.microsoft.com/office/drawing/2014/main" id="{354F90CE-7AC6-0241-85BB-27A6B396C4C2}"/>
              </a:ext>
            </a:extLst>
          </p:cNvPr>
          <p:cNvSpPr>
            <a:spLocks noGrp="1"/>
          </p:cNvSpPr>
          <p:nvPr>
            <p:ph type="sldNum" sz="quarter" idx="10"/>
          </p:nvPr>
        </p:nvSpPr>
        <p:spPr/>
        <p:txBody>
          <a:bodyPr/>
          <a:lstStyle/>
          <a:p>
            <a:fld id="{DAD6C80F-093D-CA46-A154-17E9273E7A32}" type="slidenum">
              <a:rPr lang="en-US" smtClean="0"/>
              <a:pPr/>
              <a:t>‹#›</a:t>
            </a:fld>
            <a:endParaRPr lang="en-US" dirty="0"/>
          </a:p>
        </p:txBody>
      </p:sp>
      <p:sp>
        <p:nvSpPr>
          <p:cNvPr id="4" name="Text Placeholder 2">
            <a:extLst>
              <a:ext uri="{FF2B5EF4-FFF2-40B4-BE49-F238E27FC236}">
                <a16:creationId xmlns:a16="http://schemas.microsoft.com/office/drawing/2014/main" id="{7C5D71AA-21A2-E843-A451-A87363EE1545}"/>
              </a:ext>
            </a:extLst>
          </p:cNvPr>
          <p:cNvSpPr>
            <a:spLocks noGrp="1"/>
          </p:cNvSpPr>
          <p:nvPr>
            <p:ph type="body" idx="1"/>
          </p:nvPr>
        </p:nvSpPr>
        <p:spPr>
          <a:xfrm>
            <a:off x="433085" y="1271308"/>
            <a:ext cx="11242976" cy="4846271"/>
          </a:xfrm>
          <a:prstGeom prst="rect">
            <a:avLst/>
          </a:prstGeom>
        </p:spPr>
        <p:txBody>
          <a:bodyPr anchor="t"/>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8" name="Picture 7">
            <a:extLst>
              <a:ext uri="{FF2B5EF4-FFF2-40B4-BE49-F238E27FC236}">
                <a16:creationId xmlns:a16="http://schemas.microsoft.com/office/drawing/2014/main" id="{9B869F04-7487-B34A-9AE4-9AA1A643C082}"/>
              </a:ext>
            </a:extLst>
          </p:cNvPr>
          <p:cNvPicPr>
            <a:picLocks noChangeAspect="1"/>
          </p:cNvPicPr>
          <p:nvPr userDrawn="1"/>
        </p:nvPicPr>
        <p:blipFill>
          <a:blip r:embed="rId2"/>
          <a:stretch>
            <a:fillRect/>
          </a:stretch>
        </p:blipFill>
        <p:spPr>
          <a:xfrm rot="20309587">
            <a:off x="4778524" y="6417966"/>
            <a:ext cx="657296" cy="1691044"/>
          </a:xfrm>
          <a:prstGeom prst="rect">
            <a:avLst/>
          </a:prstGeom>
        </p:spPr>
      </p:pic>
      <p:pic>
        <p:nvPicPr>
          <p:cNvPr id="5" name="Picture 4">
            <a:extLst>
              <a:ext uri="{FF2B5EF4-FFF2-40B4-BE49-F238E27FC236}">
                <a16:creationId xmlns:a16="http://schemas.microsoft.com/office/drawing/2014/main" id="{0678DD3D-5475-D243-7F51-A6465C46ED0F}"/>
              </a:ext>
            </a:extLst>
          </p:cNvPr>
          <p:cNvPicPr>
            <a:picLocks noChangeAspect="1"/>
          </p:cNvPicPr>
          <p:nvPr userDrawn="1"/>
        </p:nvPicPr>
        <p:blipFill>
          <a:blip r:embed="rId3"/>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3834941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2A87-3C14-B648-8DA6-54168F4C592A}"/>
              </a:ext>
            </a:extLst>
          </p:cNvPr>
          <p:cNvSpPr>
            <a:spLocks noGrp="1"/>
          </p:cNvSpPr>
          <p:nvPr>
            <p:ph type="title" hasCustomPrompt="1"/>
          </p:nvPr>
        </p:nvSpPr>
        <p:spPr>
          <a:xfrm>
            <a:off x="446488" y="1243758"/>
            <a:ext cx="3350008" cy="3551492"/>
          </a:xfrm>
          <a:prstGeom prst="rect">
            <a:avLst/>
          </a:prstGeom>
        </p:spPr>
        <p:txBody>
          <a:bodyPr anchor="t"/>
          <a:lstStyle>
            <a:lvl1pPr>
              <a:defRPr>
                <a:solidFill>
                  <a:schemeClr val="accent5"/>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D41D163-3EF7-FD49-8815-7C0167D1CB5A}"/>
              </a:ext>
            </a:extLst>
          </p:cNvPr>
          <p:cNvSpPr>
            <a:spLocks noGrp="1"/>
          </p:cNvSpPr>
          <p:nvPr>
            <p:ph sz="half" idx="1" hasCustomPrompt="1"/>
          </p:nvPr>
        </p:nvSpPr>
        <p:spPr>
          <a:xfrm>
            <a:off x="4025372" y="1233688"/>
            <a:ext cx="3637068" cy="4574932"/>
          </a:xfrm>
          <a:prstGeom prst="rect">
            <a:avLst/>
          </a:prstGeom>
        </p:spPr>
        <p:txBody>
          <a:bodyPr>
            <a:normAutofit/>
          </a:bodyPr>
          <a:lstStyle>
            <a:lvl1pPr marL="0" indent="0">
              <a:buFont typeface="+mj-lt"/>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200">
                <a:solidFill>
                  <a:schemeClr val="bg1"/>
                </a:solidFill>
              </a:defRPr>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lvl="5"/>
            <a:r>
              <a:rPr lang="en-US" altLang="zh-TW" dirty="0"/>
              <a:t>Level 6</a:t>
            </a:r>
            <a:endParaRPr lang="zh-TW" altLang="en-US" dirty="0"/>
          </a:p>
        </p:txBody>
      </p:sp>
      <p:sp>
        <p:nvSpPr>
          <p:cNvPr id="7" name="Slide Number Placeholder 6">
            <a:extLst>
              <a:ext uri="{FF2B5EF4-FFF2-40B4-BE49-F238E27FC236}">
                <a16:creationId xmlns:a16="http://schemas.microsoft.com/office/drawing/2014/main" id="{D244C8C9-00B8-994B-9E95-EE9BD9B5A0FD}"/>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0" name="Content Placeholder 2">
            <a:extLst>
              <a:ext uri="{FF2B5EF4-FFF2-40B4-BE49-F238E27FC236}">
                <a16:creationId xmlns:a16="http://schemas.microsoft.com/office/drawing/2014/main" id="{B7B3AE57-4300-EA4D-90F5-0EF778DD3132}"/>
              </a:ext>
            </a:extLst>
          </p:cNvPr>
          <p:cNvSpPr>
            <a:spLocks noGrp="1"/>
          </p:cNvSpPr>
          <p:nvPr>
            <p:ph sz="half" idx="14" hasCustomPrompt="1"/>
          </p:nvPr>
        </p:nvSpPr>
        <p:spPr>
          <a:xfrm>
            <a:off x="7787144" y="1241756"/>
            <a:ext cx="3637068" cy="4574932"/>
          </a:xfrm>
          <a:prstGeom prst="rect">
            <a:avLst/>
          </a:prstGeom>
        </p:spPr>
        <p:txBody>
          <a:bodyPr>
            <a:normAutofit/>
          </a:bodyPr>
          <a:lstStyle>
            <a:lvl1pPr marL="0" indent="0">
              <a:buFont typeface="+mj-lt"/>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200">
                <a:solidFill>
                  <a:schemeClr val="bg1"/>
                </a:solidFill>
              </a:defRPr>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lvl="5"/>
            <a:r>
              <a:rPr lang="en-US" altLang="zh-TW" dirty="0"/>
              <a:t>Level 6</a:t>
            </a:r>
            <a:endParaRPr lang="zh-TW" altLang="en-US" dirty="0"/>
          </a:p>
        </p:txBody>
      </p:sp>
      <p:pic>
        <p:nvPicPr>
          <p:cNvPr id="4" name="Picture 3">
            <a:extLst>
              <a:ext uri="{FF2B5EF4-FFF2-40B4-BE49-F238E27FC236}">
                <a16:creationId xmlns:a16="http://schemas.microsoft.com/office/drawing/2014/main" id="{4F10A9A5-579D-BC44-975E-3FEFA826A79C}"/>
              </a:ext>
            </a:extLst>
          </p:cNvPr>
          <p:cNvPicPr>
            <a:picLocks noChangeAspect="1"/>
          </p:cNvPicPr>
          <p:nvPr userDrawn="1"/>
        </p:nvPicPr>
        <p:blipFill>
          <a:blip r:embed="rId2"/>
          <a:stretch>
            <a:fillRect/>
          </a:stretch>
        </p:blipFill>
        <p:spPr>
          <a:xfrm rot="8302119">
            <a:off x="4462846" y="6352674"/>
            <a:ext cx="533796" cy="1010653"/>
          </a:xfrm>
          <a:prstGeom prst="rect">
            <a:avLst/>
          </a:prstGeom>
        </p:spPr>
      </p:pic>
      <p:pic>
        <p:nvPicPr>
          <p:cNvPr id="5" name="Picture 4">
            <a:extLst>
              <a:ext uri="{FF2B5EF4-FFF2-40B4-BE49-F238E27FC236}">
                <a16:creationId xmlns:a16="http://schemas.microsoft.com/office/drawing/2014/main" id="{EC3F551E-8470-2C42-960D-853DF203A794}"/>
              </a:ext>
            </a:extLst>
          </p:cNvPr>
          <p:cNvPicPr>
            <a:picLocks noChangeAspect="1"/>
          </p:cNvPicPr>
          <p:nvPr userDrawn="1"/>
        </p:nvPicPr>
        <p:blipFill>
          <a:blip r:embed="rId3"/>
          <a:stretch>
            <a:fillRect/>
          </a:stretch>
        </p:blipFill>
        <p:spPr>
          <a:xfrm>
            <a:off x="-586963" y="4642763"/>
            <a:ext cx="1173925" cy="1173925"/>
          </a:xfrm>
          <a:prstGeom prst="rect">
            <a:avLst/>
          </a:prstGeom>
        </p:spPr>
      </p:pic>
      <p:pic>
        <p:nvPicPr>
          <p:cNvPr id="8" name="Picture 7">
            <a:extLst>
              <a:ext uri="{FF2B5EF4-FFF2-40B4-BE49-F238E27FC236}">
                <a16:creationId xmlns:a16="http://schemas.microsoft.com/office/drawing/2014/main" id="{4C0279CE-5E4B-CC48-832F-99724E83E627}"/>
              </a:ext>
            </a:extLst>
          </p:cNvPr>
          <p:cNvPicPr>
            <a:picLocks noChangeAspect="1"/>
          </p:cNvPicPr>
          <p:nvPr userDrawn="1"/>
        </p:nvPicPr>
        <p:blipFill>
          <a:blip r:embed="rId4"/>
          <a:stretch>
            <a:fillRect/>
          </a:stretch>
        </p:blipFill>
        <p:spPr>
          <a:xfrm rot="20356400">
            <a:off x="10474000" y="361339"/>
            <a:ext cx="362703" cy="362703"/>
          </a:xfrm>
          <a:prstGeom prst="rect">
            <a:avLst/>
          </a:prstGeom>
        </p:spPr>
      </p:pic>
      <p:pic>
        <p:nvPicPr>
          <p:cNvPr id="6" name="Picture 5">
            <a:extLst>
              <a:ext uri="{FF2B5EF4-FFF2-40B4-BE49-F238E27FC236}">
                <a16:creationId xmlns:a16="http://schemas.microsoft.com/office/drawing/2014/main" id="{D378DB62-F2FD-4981-2C8E-38E9F004F213}"/>
              </a:ext>
            </a:extLst>
          </p:cNvPr>
          <p:cNvPicPr>
            <a:picLocks noChangeAspect="1"/>
          </p:cNvPicPr>
          <p:nvPr userDrawn="1"/>
        </p:nvPicPr>
        <p:blipFill>
          <a:blip r:embed="rId5"/>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2205597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5F49-31B9-ED4E-872C-CDCFE96B87FF}"/>
              </a:ext>
            </a:extLst>
          </p:cNvPr>
          <p:cNvSpPr>
            <a:spLocks noGrp="1"/>
          </p:cNvSpPr>
          <p:nvPr>
            <p:ph type="title" hasCustomPrompt="1"/>
          </p:nvPr>
        </p:nvSpPr>
        <p:spPr>
          <a:xfrm>
            <a:off x="423099" y="237804"/>
            <a:ext cx="10515600" cy="1325563"/>
          </a:xfrm>
          <a:prstGeom prst="rect">
            <a:avLst/>
          </a:prstGeom>
        </p:spPr>
        <p:txBody>
          <a:bodyPr/>
          <a:lstStyle>
            <a:lvl1pPr>
              <a:defRPr>
                <a:solidFill>
                  <a:schemeClr val="accent5"/>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2A8C354-B526-5744-9E82-93201677FF43}"/>
              </a:ext>
            </a:extLst>
          </p:cNvPr>
          <p:cNvSpPr>
            <a:spLocks noGrp="1"/>
          </p:cNvSpPr>
          <p:nvPr>
            <p:ph type="body" idx="1"/>
          </p:nvPr>
        </p:nvSpPr>
        <p:spPr>
          <a:xfrm>
            <a:off x="515938" y="1604086"/>
            <a:ext cx="5157787" cy="823912"/>
          </a:xfrm>
          <a:prstGeom prst="rect">
            <a:avLst/>
          </a:prstGeom>
        </p:spPr>
        <p:txBody>
          <a:bodyPr anchor="t"/>
          <a:lstStyle>
            <a:lvl1pPr marL="0" indent="0">
              <a:buNone/>
              <a:defRPr sz="2400" b="0" i="0">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C7CF865-D22F-9749-94FB-1A94A36A717F}"/>
              </a:ext>
            </a:extLst>
          </p:cNvPr>
          <p:cNvSpPr>
            <a:spLocks noGrp="1"/>
          </p:cNvSpPr>
          <p:nvPr>
            <p:ph sz="half" idx="2" hasCustomPrompt="1"/>
          </p:nvPr>
        </p:nvSpPr>
        <p:spPr>
          <a:xfrm>
            <a:off x="446488" y="2192561"/>
            <a:ext cx="5157787" cy="3684588"/>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Wingdings" pitchFamily="2" charset="2"/>
              <a:buNone/>
              <a:tabLst/>
              <a:defRPr sz="2400"/>
            </a:lvl1pPr>
            <a:lvl2pPr marL="914400" marR="0" indent="-457200" algn="l" defTabSz="914400" rtl="0" eaLnBrk="1" fontAlgn="auto" latinLnBrk="0" hangingPunct="1">
              <a:lnSpc>
                <a:spcPct val="90000"/>
              </a:lnSpc>
              <a:spcBef>
                <a:spcPts val="500"/>
              </a:spcBef>
              <a:spcAft>
                <a:spcPts val="0"/>
              </a:spcAft>
              <a:buClrTx/>
              <a:buSzTx/>
              <a:buFont typeface="Wingdings" pitchFamily="2" charset="2"/>
              <a:buChar char="§"/>
              <a:tabLst/>
              <a:defRPr sz="2400"/>
            </a:lvl2pPr>
            <a:lvl3pPr marL="1371600" marR="0" indent="-457200" algn="l" defTabSz="914400" rtl="0" eaLnBrk="1" fontAlgn="auto" latinLnBrk="0" hangingPunct="1">
              <a:lnSpc>
                <a:spcPct val="90000"/>
              </a:lnSpc>
              <a:spcBef>
                <a:spcPts val="500"/>
              </a:spcBef>
              <a:spcAft>
                <a:spcPts val="0"/>
              </a:spcAft>
              <a:buClrTx/>
              <a:buSzTx/>
              <a:buFont typeface="Wingdings" pitchFamily="2" charset="2"/>
              <a:buChar char="§"/>
              <a:tabLst/>
              <a:defRPr sz="2000"/>
            </a:lvl3pPr>
            <a:lvl4pPr marL="17145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1800"/>
            </a:lvl4pPr>
            <a:lvl5pPr marL="21717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1800"/>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lvl="5"/>
            <a:r>
              <a:rPr lang="en-US" altLang="zh-TW" dirty="0"/>
              <a:t>Level 6</a:t>
            </a:r>
            <a:endParaRPr lang="zh-TW" altLang="en-US" dirty="0"/>
          </a:p>
          <a:p>
            <a:pPr marL="571500" marR="0" lvl="0" indent="-571500" algn="l" defTabSz="914400" rtl="0" eaLnBrk="1" fontAlgn="auto" latinLnBrk="0" hangingPunct="1">
              <a:lnSpc>
                <a:spcPct val="90000"/>
              </a:lnSpc>
              <a:spcBef>
                <a:spcPts val="1000"/>
              </a:spcBef>
              <a:spcAft>
                <a:spcPts val="0"/>
              </a:spcAft>
              <a:buClrTx/>
              <a:buSzTx/>
              <a:buFont typeface="Wingdings" pitchFamily="2" charset="2"/>
              <a:buChar char="§"/>
              <a:tabLst/>
              <a:defRPr/>
            </a:pPr>
            <a:endParaRPr lang="en-US" dirty="0"/>
          </a:p>
        </p:txBody>
      </p:sp>
      <p:sp>
        <p:nvSpPr>
          <p:cNvPr id="5" name="Text Placeholder 4">
            <a:extLst>
              <a:ext uri="{FF2B5EF4-FFF2-40B4-BE49-F238E27FC236}">
                <a16:creationId xmlns:a16="http://schemas.microsoft.com/office/drawing/2014/main" id="{1FAB3DE2-AAD9-EA41-8F7D-5AD8140C961C}"/>
              </a:ext>
            </a:extLst>
          </p:cNvPr>
          <p:cNvSpPr>
            <a:spLocks noGrp="1"/>
          </p:cNvSpPr>
          <p:nvPr>
            <p:ph type="body" sz="quarter" idx="3"/>
          </p:nvPr>
        </p:nvSpPr>
        <p:spPr>
          <a:xfrm>
            <a:off x="6038125" y="1604086"/>
            <a:ext cx="5183188" cy="823912"/>
          </a:xfrm>
          <a:prstGeom prst="rect">
            <a:avLst/>
          </a:prstGeom>
        </p:spPr>
        <p:txBody>
          <a:bodyPr anchor="t"/>
          <a:lstStyle>
            <a:lvl1pPr marL="0" indent="0">
              <a:buNone/>
              <a:defRPr sz="2400" b="0" i="0">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D883C9-37CE-F04E-88EB-7A21BADF952F}"/>
              </a:ext>
            </a:extLst>
          </p:cNvPr>
          <p:cNvSpPr>
            <a:spLocks noGrp="1"/>
          </p:cNvSpPr>
          <p:nvPr>
            <p:ph sz="quarter" idx="4" hasCustomPrompt="1"/>
          </p:nvPr>
        </p:nvSpPr>
        <p:spPr>
          <a:xfrm>
            <a:off x="6003401" y="2192561"/>
            <a:ext cx="5183188" cy="3684588"/>
          </a:xfrm>
          <a:prstGeom prst="rect">
            <a:avLst/>
          </a:prstGeom>
        </p:spPr>
        <p:txBody>
          <a:bodyPr>
            <a:normAutofit/>
          </a:bodyPr>
          <a:lstStyle>
            <a:lvl1pPr marL="0" indent="0">
              <a:buNone/>
              <a:defRPr sz="2400"/>
            </a:lvl1pPr>
            <a:lvl2pPr>
              <a:defRPr sz="2000"/>
            </a:lvl2pPr>
            <a:lvl3pPr>
              <a:defRPr sz="1800"/>
            </a:lvl3pPr>
            <a:lvl4pPr>
              <a:defRPr sz="1600"/>
            </a:lvl4pPr>
            <a:lvl5pPr>
              <a:defRPr sz="1600"/>
            </a:lvl5pPr>
            <a:lvl6pPr>
              <a:defRPr sz="1200"/>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lvl="5"/>
            <a:r>
              <a:rPr lang="en-US" altLang="zh-TW" dirty="0"/>
              <a:t>Level 6</a:t>
            </a:r>
            <a:endParaRPr lang="zh-TW" altLang="en-US" dirty="0"/>
          </a:p>
        </p:txBody>
      </p:sp>
      <p:sp>
        <p:nvSpPr>
          <p:cNvPr id="9" name="Slide Number Placeholder 8">
            <a:extLst>
              <a:ext uri="{FF2B5EF4-FFF2-40B4-BE49-F238E27FC236}">
                <a16:creationId xmlns:a16="http://schemas.microsoft.com/office/drawing/2014/main" id="{6B883B69-B509-044D-AA4A-5EB8C41B16DF}"/>
              </a:ext>
            </a:extLst>
          </p:cNvPr>
          <p:cNvSpPr>
            <a:spLocks noGrp="1"/>
          </p:cNvSpPr>
          <p:nvPr>
            <p:ph type="sldNum" sz="quarter" idx="12"/>
          </p:nvPr>
        </p:nvSpPr>
        <p:spPr/>
        <p:txBody>
          <a:bodyPr/>
          <a:lstStyle/>
          <a:p>
            <a:fld id="{DAD6C80F-093D-CA46-A154-17E9273E7A32}" type="slidenum">
              <a:rPr lang="en-US" smtClean="0"/>
              <a:t>‹#›</a:t>
            </a:fld>
            <a:endParaRPr lang="en-US"/>
          </a:p>
        </p:txBody>
      </p:sp>
      <p:pic>
        <p:nvPicPr>
          <p:cNvPr id="13" name="Picture 12">
            <a:extLst>
              <a:ext uri="{FF2B5EF4-FFF2-40B4-BE49-F238E27FC236}">
                <a16:creationId xmlns:a16="http://schemas.microsoft.com/office/drawing/2014/main" id="{F72CD68D-4DAF-E845-8632-20434D6253B1}"/>
              </a:ext>
            </a:extLst>
          </p:cNvPr>
          <p:cNvPicPr>
            <a:picLocks noChangeAspect="1"/>
          </p:cNvPicPr>
          <p:nvPr userDrawn="1"/>
        </p:nvPicPr>
        <p:blipFill>
          <a:blip r:embed="rId2"/>
          <a:stretch>
            <a:fillRect/>
          </a:stretch>
        </p:blipFill>
        <p:spPr>
          <a:xfrm>
            <a:off x="4856999" y="6353266"/>
            <a:ext cx="987908" cy="987908"/>
          </a:xfrm>
          <a:prstGeom prst="rect">
            <a:avLst/>
          </a:prstGeom>
        </p:spPr>
      </p:pic>
      <p:pic>
        <p:nvPicPr>
          <p:cNvPr id="15" name="Picture 14">
            <a:extLst>
              <a:ext uri="{FF2B5EF4-FFF2-40B4-BE49-F238E27FC236}">
                <a16:creationId xmlns:a16="http://schemas.microsoft.com/office/drawing/2014/main" id="{72407EFE-3EA5-AE42-B42E-519E5C18C93D}"/>
              </a:ext>
            </a:extLst>
          </p:cNvPr>
          <p:cNvPicPr>
            <a:picLocks noChangeAspect="1"/>
          </p:cNvPicPr>
          <p:nvPr userDrawn="1"/>
        </p:nvPicPr>
        <p:blipFill>
          <a:blip r:embed="rId3"/>
          <a:stretch>
            <a:fillRect/>
          </a:stretch>
        </p:blipFill>
        <p:spPr>
          <a:xfrm rot="19349420">
            <a:off x="11317935" y="338419"/>
            <a:ext cx="375468" cy="375468"/>
          </a:xfrm>
          <a:prstGeom prst="rect">
            <a:avLst/>
          </a:prstGeom>
        </p:spPr>
      </p:pic>
      <p:pic>
        <p:nvPicPr>
          <p:cNvPr id="7" name="Picture 6">
            <a:extLst>
              <a:ext uri="{FF2B5EF4-FFF2-40B4-BE49-F238E27FC236}">
                <a16:creationId xmlns:a16="http://schemas.microsoft.com/office/drawing/2014/main" id="{8A1F907B-77C6-54EF-06F4-F29DBC1A96B3}"/>
              </a:ext>
            </a:extLst>
          </p:cNvPr>
          <p:cNvPicPr>
            <a:picLocks noChangeAspect="1"/>
          </p:cNvPicPr>
          <p:nvPr userDrawn="1"/>
        </p:nvPicPr>
        <p:blipFill>
          <a:blip r:embed="rId4"/>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21545887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2" name="Picture Placeholder 2">
            <a:extLst>
              <a:ext uri="{FF2B5EF4-FFF2-40B4-BE49-F238E27FC236}">
                <a16:creationId xmlns:a16="http://schemas.microsoft.com/office/drawing/2014/main" id="{0FE1F00F-3BD8-EB48-8B47-292BADD6D5F1}"/>
              </a:ext>
            </a:extLst>
          </p:cNvPr>
          <p:cNvSpPr>
            <a:spLocks noGrp="1"/>
          </p:cNvSpPr>
          <p:nvPr>
            <p:ph type="pic" sz="quarter" idx="13" hasCustomPrompt="1"/>
          </p:nvPr>
        </p:nvSpPr>
        <p:spPr>
          <a:xfrm>
            <a:off x="5757922" y="2422459"/>
            <a:ext cx="4672957" cy="2361235"/>
          </a:xfrm>
          <a:prstGeom prst="rect">
            <a:avLst/>
          </a:prstGeom>
          <a:solidFill>
            <a:schemeClr val="bg1">
              <a:lumMod val="95000"/>
            </a:schemeClr>
          </a:solidFill>
        </p:spPr>
        <p:txBody>
          <a:bodyPr/>
          <a:lstStyle>
            <a:lvl1pPr>
              <a:buNone/>
              <a:defRPr/>
            </a:lvl1pPr>
          </a:lstStyle>
          <a:p>
            <a:r>
              <a:rPr lang="en-US" dirty="0"/>
              <a:t> </a:t>
            </a:r>
          </a:p>
        </p:txBody>
      </p:sp>
      <p:grpSp>
        <p:nvGrpSpPr>
          <p:cNvPr id="5" name="Group 4">
            <a:extLst>
              <a:ext uri="{FF2B5EF4-FFF2-40B4-BE49-F238E27FC236}">
                <a16:creationId xmlns:a16="http://schemas.microsoft.com/office/drawing/2014/main" id="{45750B0E-3124-5E49-970C-F991A17BBECF}"/>
              </a:ext>
            </a:extLst>
          </p:cNvPr>
          <p:cNvGrpSpPr/>
          <p:nvPr userDrawn="1"/>
        </p:nvGrpSpPr>
        <p:grpSpPr>
          <a:xfrm rot="10800000">
            <a:off x="500230" y="3600583"/>
            <a:ext cx="997817" cy="3480312"/>
            <a:chOff x="500230" y="3600583"/>
            <a:chExt cx="997817" cy="3480312"/>
          </a:xfrm>
        </p:grpSpPr>
        <p:pic>
          <p:nvPicPr>
            <p:cNvPr id="6" name="Picture 5">
              <a:extLst>
                <a:ext uri="{FF2B5EF4-FFF2-40B4-BE49-F238E27FC236}">
                  <a16:creationId xmlns:a16="http://schemas.microsoft.com/office/drawing/2014/main" id="{1979C90B-0DB9-6243-A8B5-EEE08F12765E}"/>
                </a:ext>
              </a:extLst>
            </p:cNvPr>
            <p:cNvPicPr>
              <a:picLocks noChangeAspect="1"/>
            </p:cNvPicPr>
            <p:nvPr userDrawn="1"/>
          </p:nvPicPr>
          <p:blipFill>
            <a:blip r:embed="rId2"/>
            <a:stretch>
              <a:fillRect/>
            </a:stretch>
          </p:blipFill>
          <p:spPr>
            <a:xfrm rot="11157233">
              <a:off x="500230" y="6129487"/>
              <a:ext cx="502504" cy="951408"/>
            </a:xfrm>
            <a:prstGeom prst="rect">
              <a:avLst/>
            </a:prstGeom>
          </p:spPr>
        </p:pic>
        <p:pic>
          <p:nvPicPr>
            <p:cNvPr id="7" name="Picture 6">
              <a:extLst>
                <a:ext uri="{FF2B5EF4-FFF2-40B4-BE49-F238E27FC236}">
                  <a16:creationId xmlns:a16="http://schemas.microsoft.com/office/drawing/2014/main" id="{CAB1C9D2-00C3-D64C-A5C0-3765DBBABDE6}"/>
                </a:ext>
              </a:extLst>
            </p:cNvPr>
            <p:cNvPicPr>
              <a:picLocks noChangeAspect="1"/>
            </p:cNvPicPr>
            <p:nvPr userDrawn="1"/>
          </p:nvPicPr>
          <p:blipFill>
            <a:blip r:embed="rId3"/>
            <a:stretch>
              <a:fillRect/>
            </a:stretch>
          </p:blipFill>
          <p:spPr>
            <a:xfrm rot="12683205">
              <a:off x="836284" y="3600583"/>
              <a:ext cx="661763" cy="1702535"/>
            </a:xfrm>
            <a:prstGeom prst="rect">
              <a:avLst/>
            </a:prstGeom>
          </p:spPr>
        </p:pic>
        <p:pic>
          <p:nvPicPr>
            <p:cNvPr id="3" name="Picture 2">
              <a:extLst>
                <a:ext uri="{FF2B5EF4-FFF2-40B4-BE49-F238E27FC236}">
                  <a16:creationId xmlns:a16="http://schemas.microsoft.com/office/drawing/2014/main" id="{BC9DF4EF-8A87-4C4B-917A-CE8BD850EABF}"/>
                </a:ext>
              </a:extLst>
            </p:cNvPr>
            <p:cNvPicPr>
              <a:picLocks noChangeAspect="1"/>
            </p:cNvPicPr>
            <p:nvPr userDrawn="1"/>
          </p:nvPicPr>
          <p:blipFill>
            <a:blip r:embed="rId4"/>
            <a:stretch>
              <a:fillRect/>
            </a:stretch>
          </p:blipFill>
          <p:spPr>
            <a:xfrm rot="1832491">
              <a:off x="570211" y="5351126"/>
              <a:ext cx="688040" cy="688040"/>
            </a:xfrm>
            <a:prstGeom prst="rect">
              <a:avLst/>
            </a:prstGeom>
          </p:spPr>
        </p:pic>
      </p:grpSp>
      <p:pic>
        <p:nvPicPr>
          <p:cNvPr id="2" name="Picture 1">
            <a:extLst>
              <a:ext uri="{FF2B5EF4-FFF2-40B4-BE49-F238E27FC236}">
                <a16:creationId xmlns:a16="http://schemas.microsoft.com/office/drawing/2014/main" id="{95B615CB-88BB-5B1B-9EE0-559E731C8FB1}"/>
              </a:ext>
            </a:extLst>
          </p:cNvPr>
          <p:cNvPicPr>
            <a:picLocks noChangeAspect="1"/>
          </p:cNvPicPr>
          <p:nvPr userDrawn="1"/>
        </p:nvPicPr>
        <p:blipFill>
          <a:blip r:embed="rId5"/>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1363515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0" name="Picture Placeholder 9">
            <a:extLst>
              <a:ext uri="{FF2B5EF4-FFF2-40B4-BE49-F238E27FC236}">
                <a16:creationId xmlns:a16="http://schemas.microsoft.com/office/drawing/2014/main" id="{55A27A5A-16A6-1C44-823E-944164CE6EC5}"/>
              </a:ext>
            </a:extLst>
          </p:cNvPr>
          <p:cNvSpPr>
            <a:spLocks noGrp="1"/>
          </p:cNvSpPr>
          <p:nvPr>
            <p:ph type="pic" sz="quarter" idx="13" hasCustomPrompt="1"/>
          </p:nvPr>
        </p:nvSpPr>
        <p:spPr>
          <a:xfrm>
            <a:off x="6631941" y="2490451"/>
            <a:ext cx="3730120" cy="2781300"/>
          </a:xfrm>
          <a:prstGeom prst="rect">
            <a:avLst/>
          </a:prstGeom>
          <a:solidFill>
            <a:schemeClr val="bg1">
              <a:lumMod val="95000"/>
            </a:schemeClr>
          </a:solidFill>
        </p:spPr>
        <p:txBody>
          <a:bodyPr/>
          <a:lstStyle>
            <a:lvl1pPr>
              <a:buNone/>
              <a:defRPr/>
            </a:lvl1pPr>
          </a:lstStyle>
          <a:p>
            <a:r>
              <a:rPr lang="en-US" dirty="0"/>
              <a:t> </a:t>
            </a:r>
          </a:p>
        </p:txBody>
      </p:sp>
      <p:sp>
        <p:nvSpPr>
          <p:cNvPr id="8" name="Picture Placeholder 9">
            <a:extLst>
              <a:ext uri="{FF2B5EF4-FFF2-40B4-BE49-F238E27FC236}">
                <a16:creationId xmlns:a16="http://schemas.microsoft.com/office/drawing/2014/main" id="{B510046A-A888-4E43-B1CA-92774075CA70}"/>
              </a:ext>
            </a:extLst>
          </p:cNvPr>
          <p:cNvSpPr>
            <a:spLocks noGrp="1"/>
          </p:cNvSpPr>
          <p:nvPr>
            <p:ph type="pic" sz="quarter" idx="14" hasCustomPrompt="1"/>
          </p:nvPr>
        </p:nvSpPr>
        <p:spPr>
          <a:xfrm>
            <a:off x="2720341" y="2490451"/>
            <a:ext cx="3730120" cy="2781300"/>
          </a:xfrm>
          <a:prstGeom prst="rect">
            <a:avLst/>
          </a:prstGeom>
          <a:solidFill>
            <a:schemeClr val="bg1">
              <a:lumMod val="95000"/>
            </a:schemeClr>
          </a:solidFill>
        </p:spPr>
        <p:txBody>
          <a:bodyPr/>
          <a:lstStyle>
            <a:lvl1pPr>
              <a:buNone/>
              <a:defRPr/>
            </a:lvl1pPr>
          </a:lstStyle>
          <a:p>
            <a:r>
              <a:rPr lang="en-US" dirty="0"/>
              <a:t> </a:t>
            </a:r>
          </a:p>
        </p:txBody>
      </p:sp>
      <p:grpSp>
        <p:nvGrpSpPr>
          <p:cNvPr id="7" name="Group 6">
            <a:extLst>
              <a:ext uri="{FF2B5EF4-FFF2-40B4-BE49-F238E27FC236}">
                <a16:creationId xmlns:a16="http://schemas.microsoft.com/office/drawing/2014/main" id="{C66D2A67-5F24-884B-8D86-B825DEAE102F}"/>
              </a:ext>
            </a:extLst>
          </p:cNvPr>
          <p:cNvGrpSpPr/>
          <p:nvPr userDrawn="1"/>
        </p:nvGrpSpPr>
        <p:grpSpPr>
          <a:xfrm rot="1613152">
            <a:off x="444585" y="-160956"/>
            <a:ext cx="1189799" cy="1925491"/>
            <a:chOff x="279494" y="-148024"/>
            <a:chExt cx="1189799" cy="1925491"/>
          </a:xfrm>
        </p:grpSpPr>
        <p:pic>
          <p:nvPicPr>
            <p:cNvPr id="12" name="Picture 11">
              <a:extLst>
                <a:ext uri="{FF2B5EF4-FFF2-40B4-BE49-F238E27FC236}">
                  <a16:creationId xmlns:a16="http://schemas.microsoft.com/office/drawing/2014/main" id="{6302D3B6-08CF-4442-9337-122B48D11C27}"/>
                </a:ext>
              </a:extLst>
            </p:cNvPr>
            <p:cNvPicPr>
              <a:picLocks noChangeAspect="1"/>
            </p:cNvPicPr>
            <p:nvPr userDrawn="1"/>
          </p:nvPicPr>
          <p:blipFill>
            <a:blip r:embed="rId2"/>
            <a:stretch>
              <a:fillRect/>
            </a:stretch>
          </p:blipFill>
          <p:spPr>
            <a:xfrm rot="10329288">
              <a:off x="279494" y="-148024"/>
              <a:ext cx="707282" cy="1339120"/>
            </a:xfrm>
            <a:prstGeom prst="rect">
              <a:avLst/>
            </a:prstGeom>
          </p:spPr>
        </p:pic>
        <p:pic>
          <p:nvPicPr>
            <p:cNvPr id="5" name="Picture 4">
              <a:extLst>
                <a:ext uri="{FF2B5EF4-FFF2-40B4-BE49-F238E27FC236}">
                  <a16:creationId xmlns:a16="http://schemas.microsoft.com/office/drawing/2014/main" id="{7B176626-D143-B24F-AAEB-740F8DDECBB4}"/>
                </a:ext>
              </a:extLst>
            </p:cNvPr>
            <p:cNvPicPr>
              <a:picLocks noChangeAspect="1"/>
            </p:cNvPicPr>
            <p:nvPr userDrawn="1"/>
          </p:nvPicPr>
          <p:blipFill>
            <a:blip r:embed="rId3"/>
            <a:stretch>
              <a:fillRect/>
            </a:stretch>
          </p:blipFill>
          <p:spPr>
            <a:xfrm rot="6966534">
              <a:off x="921188" y="1229362"/>
              <a:ext cx="548105" cy="548105"/>
            </a:xfrm>
            <a:prstGeom prst="rect">
              <a:avLst/>
            </a:prstGeom>
          </p:spPr>
        </p:pic>
      </p:grpSp>
      <p:pic>
        <p:nvPicPr>
          <p:cNvPr id="2" name="Picture 1">
            <a:extLst>
              <a:ext uri="{FF2B5EF4-FFF2-40B4-BE49-F238E27FC236}">
                <a16:creationId xmlns:a16="http://schemas.microsoft.com/office/drawing/2014/main" id="{75EBE97B-CBD4-D0A2-BF85-DE6E89A9BE65}"/>
              </a:ext>
            </a:extLst>
          </p:cNvPr>
          <p:cNvPicPr>
            <a:picLocks noChangeAspect="1"/>
          </p:cNvPicPr>
          <p:nvPr userDrawn="1"/>
        </p:nvPicPr>
        <p:blipFill>
          <a:blip r:embed="rId4"/>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2298056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248A79-DF10-2D42-8E2D-7A229898592A}"/>
              </a:ext>
            </a:extLst>
          </p:cNvPr>
          <p:cNvPicPr>
            <a:picLocks noChangeAspect="1"/>
          </p:cNvPicPr>
          <p:nvPr userDrawn="1"/>
        </p:nvPicPr>
        <p:blipFill>
          <a:blip r:embed="rId2"/>
          <a:stretch>
            <a:fillRect/>
          </a:stretch>
        </p:blipFill>
        <p:spPr>
          <a:xfrm rot="16200000">
            <a:off x="3456723" y="5372959"/>
            <a:ext cx="831321" cy="2138764"/>
          </a:xfrm>
          <a:prstGeom prst="rect">
            <a:avLst/>
          </a:prstGeom>
        </p:spPr>
      </p:pic>
      <p:pic>
        <p:nvPicPr>
          <p:cNvPr id="19" name="Picture 18">
            <a:extLst>
              <a:ext uri="{FF2B5EF4-FFF2-40B4-BE49-F238E27FC236}">
                <a16:creationId xmlns:a16="http://schemas.microsoft.com/office/drawing/2014/main" id="{909923D3-4356-C546-A8E5-8F458FD1F33D}"/>
              </a:ext>
            </a:extLst>
          </p:cNvPr>
          <p:cNvPicPr>
            <a:picLocks noChangeAspect="1"/>
          </p:cNvPicPr>
          <p:nvPr userDrawn="1"/>
        </p:nvPicPr>
        <p:blipFill>
          <a:blip r:embed="rId3"/>
          <a:stretch>
            <a:fillRect/>
          </a:stretch>
        </p:blipFill>
        <p:spPr>
          <a:xfrm rot="5400000">
            <a:off x="0" y="5554282"/>
            <a:ext cx="1303718" cy="1303718"/>
          </a:xfrm>
          <a:prstGeom prst="rect">
            <a:avLst/>
          </a:prstGeom>
        </p:spPr>
      </p:pic>
      <p:sp>
        <p:nvSpPr>
          <p:cNvPr id="8" name="Triangle 7">
            <a:extLst>
              <a:ext uri="{FF2B5EF4-FFF2-40B4-BE49-F238E27FC236}">
                <a16:creationId xmlns:a16="http://schemas.microsoft.com/office/drawing/2014/main" id="{24D56F0C-2653-2DD1-6E0B-D1DB2D4681E5}"/>
              </a:ext>
            </a:extLst>
          </p:cNvPr>
          <p:cNvSpPr/>
          <p:nvPr userDrawn="1"/>
        </p:nvSpPr>
        <p:spPr>
          <a:xfrm>
            <a:off x="1367964" y="5801417"/>
            <a:ext cx="1303719" cy="1056583"/>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8B3E7-A7D5-F740-95C9-8ADB648ACE57}"/>
              </a:ext>
            </a:extLst>
          </p:cNvPr>
          <p:cNvSpPr>
            <a:spLocks noGrp="1"/>
          </p:cNvSpPr>
          <p:nvPr>
            <p:ph type="title" hasCustomPrompt="1"/>
          </p:nvPr>
        </p:nvSpPr>
        <p:spPr>
          <a:xfrm>
            <a:off x="2115615" y="1725613"/>
            <a:ext cx="6866339" cy="2014537"/>
          </a:xfrm>
        </p:spPr>
        <p:txBody>
          <a:bodyPr anchor="t"/>
          <a:lstStyle>
            <a:lvl1pPr>
              <a:lnSpc>
                <a:spcPts val="3600"/>
              </a:lnSpc>
              <a:defRPr/>
            </a:lvl1pPr>
          </a:lstStyle>
          <a:p>
            <a:r>
              <a:rPr lang="en-GB" dirty="0"/>
              <a:t>“A PAGE FOR A VERY IMPORTANT QUOTE OR STATEMENT WILL GO HERE  AND TAKE UP MOST OF THE POWERPOINT SLIDE”</a:t>
            </a:r>
            <a:endParaRPr lang="en-US" dirty="0"/>
          </a:p>
        </p:txBody>
      </p:sp>
      <p:sp>
        <p:nvSpPr>
          <p:cNvPr id="3" name="Content Placeholder 2">
            <a:extLst>
              <a:ext uri="{FF2B5EF4-FFF2-40B4-BE49-F238E27FC236}">
                <a16:creationId xmlns:a16="http://schemas.microsoft.com/office/drawing/2014/main" id="{157698F2-270C-C640-8AAA-611C873BEDED}"/>
              </a:ext>
            </a:extLst>
          </p:cNvPr>
          <p:cNvSpPr>
            <a:spLocks noGrp="1"/>
          </p:cNvSpPr>
          <p:nvPr>
            <p:ph idx="1" hasCustomPrompt="1"/>
          </p:nvPr>
        </p:nvSpPr>
        <p:spPr>
          <a:xfrm>
            <a:off x="2138763" y="3989255"/>
            <a:ext cx="6843191" cy="900390"/>
          </a:xfrm>
        </p:spPr>
        <p:txBody>
          <a:bodyPr>
            <a:noAutofit/>
          </a:bodyPr>
          <a:lstStyle>
            <a:lvl1pPr marL="0" indent="0">
              <a:buNone/>
              <a:defRPr sz="2400">
                <a:solidFill>
                  <a:schemeClr val="accent1"/>
                </a:solidFill>
              </a:defRPr>
            </a:lvl1pPr>
            <a:lvl2pPr>
              <a:defRPr sz="2000"/>
            </a:lvl2pPr>
            <a:lvl3pPr>
              <a:defRPr sz="1800"/>
            </a:lvl3pPr>
            <a:lvl4pPr>
              <a:defRPr sz="1600"/>
            </a:lvl4pPr>
            <a:lvl5pPr>
              <a:defRPr sz="1600"/>
            </a:lvl5pPr>
            <a:lvl6pPr>
              <a:defRPr sz="1200"/>
            </a:lvl6pPr>
          </a:lstStyle>
          <a:p>
            <a:r>
              <a:rPr lang="en-US" altLang="zh-TW" dirty="0"/>
              <a:t>- Quote of statement caption.</a:t>
            </a:r>
            <a:endParaRPr lang="zh-TW" altLang="en-US" dirty="0"/>
          </a:p>
        </p:txBody>
      </p:sp>
      <p:sp>
        <p:nvSpPr>
          <p:cNvPr id="6" name="Slide Number Placeholder 5">
            <a:extLst>
              <a:ext uri="{FF2B5EF4-FFF2-40B4-BE49-F238E27FC236}">
                <a16:creationId xmlns:a16="http://schemas.microsoft.com/office/drawing/2014/main" id="{D9677C8C-D624-9749-8259-C9479A8A1D28}"/>
              </a:ext>
            </a:extLst>
          </p:cNvPr>
          <p:cNvSpPr>
            <a:spLocks noGrp="1"/>
          </p:cNvSpPr>
          <p:nvPr>
            <p:ph type="sldNum" sz="quarter" idx="12"/>
          </p:nvPr>
        </p:nvSpPr>
        <p:spPr/>
        <p:txBody>
          <a:bodyPr/>
          <a:lstStyle/>
          <a:p>
            <a:fld id="{DAD6C80F-093D-CA46-A154-17E9273E7A32}" type="slidenum">
              <a:rPr lang="en-US" smtClean="0"/>
              <a:t>‹#›</a:t>
            </a:fld>
            <a:endParaRPr lang="en-US"/>
          </a:p>
        </p:txBody>
      </p:sp>
      <p:pic>
        <p:nvPicPr>
          <p:cNvPr id="4" name="Picture 3">
            <a:extLst>
              <a:ext uri="{FF2B5EF4-FFF2-40B4-BE49-F238E27FC236}">
                <a16:creationId xmlns:a16="http://schemas.microsoft.com/office/drawing/2014/main" id="{C2E9DC7B-6CED-6548-BDF8-F5DFBD78B30B}"/>
              </a:ext>
            </a:extLst>
          </p:cNvPr>
          <p:cNvPicPr>
            <a:picLocks noChangeAspect="1"/>
          </p:cNvPicPr>
          <p:nvPr userDrawn="1"/>
        </p:nvPicPr>
        <p:blipFill>
          <a:blip r:embed="rId4"/>
          <a:stretch>
            <a:fillRect/>
          </a:stretch>
        </p:blipFill>
        <p:spPr>
          <a:xfrm rot="10800000">
            <a:off x="11087100" y="654050"/>
            <a:ext cx="1130396" cy="2140216"/>
          </a:xfrm>
          <a:prstGeom prst="rect">
            <a:avLst/>
          </a:prstGeom>
        </p:spPr>
      </p:pic>
      <p:pic>
        <p:nvPicPr>
          <p:cNvPr id="11" name="Picture 10">
            <a:extLst>
              <a:ext uri="{FF2B5EF4-FFF2-40B4-BE49-F238E27FC236}">
                <a16:creationId xmlns:a16="http://schemas.microsoft.com/office/drawing/2014/main" id="{4D8B6360-255C-125A-1030-B2914DFB4BB8}"/>
              </a:ext>
            </a:extLst>
          </p:cNvPr>
          <p:cNvPicPr>
            <a:picLocks noChangeAspect="1"/>
          </p:cNvPicPr>
          <p:nvPr userDrawn="1"/>
        </p:nvPicPr>
        <p:blipFill>
          <a:blip r:embed="rId5"/>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42726276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grpSp>
        <p:nvGrpSpPr>
          <p:cNvPr id="5" name="Group 4">
            <a:extLst>
              <a:ext uri="{FF2B5EF4-FFF2-40B4-BE49-F238E27FC236}">
                <a16:creationId xmlns:a16="http://schemas.microsoft.com/office/drawing/2014/main" id="{80567BB1-806E-0E47-987C-9D9C10F5A182}"/>
              </a:ext>
            </a:extLst>
          </p:cNvPr>
          <p:cNvGrpSpPr/>
          <p:nvPr userDrawn="1"/>
        </p:nvGrpSpPr>
        <p:grpSpPr>
          <a:xfrm>
            <a:off x="112488" y="4943322"/>
            <a:ext cx="1130038" cy="2232660"/>
            <a:chOff x="307552" y="2783866"/>
            <a:chExt cx="1432420" cy="2830088"/>
          </a:xfrm>
        </p:grpSpPr>
        <p:pic>
          <p:nvPicPr>
            <p:cNvPr id="15" name="Picture 14">
              <a:extLst>
                <a:ext uri="{FF2B5EF4-FFF2-40B4-BE49-F238E27FC236}">
                  <a16:creationId xmlns:a16="http://schemas.microsoft.com/office/drawing/2014/main" id="{55A01E9D-FFD6-4D44-8870-FE270BA722B1}"/>
                </a:ext>
              </a:extLst>
            </p:cNvPr>
            <p:cNvPicPr>
              <a:picLocks noChangeAspect="1"/>
            </p:cNvPicPr>
            <p:nvPr userDrawn="1"/>
          </p:nvPicPr>
          <p:blipFill>
            <a:blip r:embed="rId2"/>
            <a:stretch>
              <a:fillRect/>
            </a:stretch>
          </p:blipFill>
          <p:spPr>
            <a:xfrm rot="7510262">
              <a:off x="641026" y="2450392"/>
              <a:ext cx="746580" cy="1413527"/>
            </a:xfrm>
            <a:prstGeom prst="rect">
              <a:avLst/>
            </a:prstGeom>
          </p:spPr>
        </p:pic>
        <p:pic>
          <p:nvPicPr>
            <p:cNvPr id="16" name="Picture 15">
              <a:extLst>
                <a:ext uri="{FF2B5EF4-FFF2-40B4-BE49-F238E27FC236}">
                  <a16:creationId xmlns:a16="http://schemas.microsoft.com/office/drawing/2014/main" id="{9EEFE074-0B3A-3140-874D-2466C8DA690F}"/>
                </a:ext>
              </a:extLst>
            </p:cNvPr>
            <p:cNvPicPr>
              <a:picLocks noChangeAspect="1"/>
            </p:cNvPicPr>
            <p:nvPr userDrawn="1"/>
          </p:nvPicPr>
          <p:blipFill>
            <a:blip r:embed="rId3"/>
            <a:stretch>
              <a:fillRect/>
            </a:stretch>
          </p:blipFill>
          <p:spPr>
            <a:xfrm rot="9297401">
              <a:off x="972890" y="3640462"/>
              <a:ext cx="767082" cy="1973492"/>
            </a:xfrm>
            <a:prstGeom prst="rect">
              <a:avLst/>
            </a:prstGeom>
          </p:spPr>
        </p:pic>
      </p:grpSp>
      <p:pic>
        <p:nvPicPr>
          <p:cNvPr id="2" name="Picture 1">
            <a:extLst>
              <a:ext uri="{FF2B5EF4-FFF2-40B4-BE49-F238E27FC236}">
                <a16:creationId xmlns:a16="http://schemas.microsoft.com/office/drawing/2014/main" id="{00698571-BC26-0043-B4A9-E49658EB7000}"/>
              </a:ext>
            </a:extLst>
          </p:cNvPr>
          <p:cNvPicPr>
            <a:picLocks noChangeAspect="1"/>
          </p:cNvPicPr>
          <p:nvPr userDrawn="1"/>
        </p:nvPicPr>
        <p:blipFill>
          <a:blip r:embed="rId4"/>
          <a:stretch>
            <a:fillRect/>
          </a:stretch>
        </p:blipFill>
        <p:spPr>
          <a:xfrm rot="20509882">
            <a:off x="241943" y="3884977"/>
            <a:ext cx="728246" cy="728246"/>
          </a:xfrm>
          <a:prstGeom prst="rect">
            <a:avLst/>
          </a:prstGeom>
        </p:spPr>
      </p:pic>
      <p:sp>
        <p:nvSpPr>
          <p:cNvPr id="8" name="Picture Placeholder 26">
            <a:extLst>
              <a:ext uri="{FF2B5EF4-FFF2-40B4-BE49-F238E27FC236}">
                <a16:creationId xmlns:a16="http://schemas.microsoft.com/office/drawing/2014/main" id="{C1EE5E4C-D56A-C24B-BE6B-891831963E3E}"/>
              </a:ext>
            </a:extLst>
          </p:cNvPr>
          <p:cNvSpPr>
            <a:spLocks noGrp="1"/>
          </p:cNvSpPr>
          <p:nvPr>
            <p:ph type="pic" sz="quarter" idx="13" hasCustomPrompt="1"/>
          </p:nvPr>
        </p:nvSpPr>
        <p:spPr>
          <a:xfrm>
            <a:off x="7515225" y="1596189"/>
            <a:ext cx="2708275" cy="3031018"/>
          </a:xfrm>
          <a:prstGeom prst="rect">
            <a:avLst/>
          </a:prstGeom>
          <a:solidFill>
            <a:schemeClr val="bg1">
              <a:lumMod val="95000"/>
            </a:schemeClr>
          </a:solidFill>
        </p:spPr>
        <p:txBody>
          <a:bodyPr/>
          <a:lstStyle>
            <a:lvl1pPr>
              <a:buNone/>
              <a:defRPr/>
            </a:lvl1pPr>
          </a:lstStyle>
          <a:p>
            <a:r>
              <a:rPr lang="en-US" dirty="0"/>
              <a:t>   </a:t>
            </a:r>
          </a:p>
        </p:txBody>
      </p:sp>
      <p:sp>
        <p:nvSpPr>
          <p:cNvPr id="9" name="Picture Placeholder 26">
            <a:extLst>
              <a:ext uri="{FF2B5EF4-FFF2-40B4-BE49-F238E27FC236}">
                <a16:creationId xmlns:a16="http://schemas.microsoft.com/office/drawing/2014/main" id="{78DB374C-2D13-D642-9DA7-DDEB6299A6EF}"/>
              </a:ext>
            </a:extLst>
          </p:cNvPr>
          <p:cNvSpPr>
            <a:spLocks noGrp="1"/>
          </p:cNvSpPr>
          <p:nvPr>
            <p:ph type="pic" sz="quarter" idx="14" hasCustomPrompt="1"/>
          </p:nvPr>
        </p:nvSpPr>
        <p:spPr>
          <a:xfrm>
            <a:off x="4492625" y="1596189"/>
            <a:ext cx="2708275" cy="3031018"/>
          </a:xfrm>
          <a:prstGeom prst="rect">
            <a:avLst/>
          </a:prstGeom>
          <a:solidFill>
            <a:schemeClr val="bg1">
              <a:lumMod val="95000"/>
            </a:schemeClr>
          </a:solidFill>
        </p:spPr>
        <p:txBody>
          <a:bodyPr/>
          <a:lstStyle>
            <a:lvl1pPr>
              <a:buNone/>
              <a:defRPr/>
            </a:lvl1pPr>
          </a:lstStyle>
          <a:p>
            <a:r>
              <a:rPr lang="en-US" dirty="0"/>
              <a:t>   </a:t>
            </a:r>
          </a:p>
        </p:txBody>
      </p:sp>
      <p:pic>
        <p:nvPicPr>
          <p:cNvPr id="3" name="Picture 2">
            <a:extLst>
              <a:ext uri="{FF2B5EF4-FFF2-40B4-BE49-F238E27FC236}">
                <a16:creationId xmlns:a16="http://schemas.microsoft.com/office/drawing/2014/main" id="{B75254A4-B7CA-AA11-C03E-ABDA80CC455A}"/>
              </a:ext>
            </a:extLst>
          </p:cNvPr>
          <p:cNvPicPr>
            <a:picLocks noChangeAspect="1"/>
          </p:cNvPicPr>
          <p:nvPr userDrawn="1"/>
        </p:nvPicPr>
        <p:blipFill>
          <a:blip r:embed="rId5"/>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2722475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3" name="Picture Placeholder 2">
            <a:extLst>
              <a:ext uri="{FF2B5EF4-FFF2-40B4-BE49-F238E27FC236}">
                <a16:creationId xmlns:a16="http://schemas.microsoft.com/office/drawing/2014/main" id="{A4EE7ED1-4805-D743-A6F4-78B32F084575}"/>
              </a:ext>
            </a:extLst>
          </p:cNvPr>
          <p:cNvSpPr>
            <a:spLocks noGrp="1"/>
          </p:cNvSpPr>
          <p:nvPr>
            <p:ph type="pic" sz="quarter" idx="13" hasCustomPrompt="1"/>
          </p:nvPr>
        </p:nvSpPr>
        <p:spPr>
          <a:xfrm>
            <a:off x="2387600" y="1920875"/>
            <a:ext cx="2112963" cy="1127125"/>
          </a:xfrm>
          <a:prstGeom prst="rect">
            <a:avLst/>
          </a:prstGeom>
          <a:solidFill>
            <a:schemeClr val="bg1">
              <a:lumMod val="95000"/>
            </a:schemeClr>
          </a:solidFill>
        </p:spPr>
        <p:txBody>
          <a:bodyPr/>
          <a:lstStyle>
            <a:lvl1pPr>
              <a:buNone/>
              <a:defRPr/>
            </a:lvl1pPr>
          </a:lstStyle>
          <a:p>
            <a:r>
              <a:rPr lang="en-US" dirty="0"/>
              <a:t> </a:t>
            </a:r>
          </a:p>
        </p:txBody>
      </p:sp>
      <p:sp>
        <p:nvSpPr>
          <p:cNvPr id="13" name="Picture Placeholder 2">
            <a:extLst>
              <a:ext uri="{FF2B5EF4-FFF2-40B4-BE49-F238E27FC236}">
                <a16:creationId xmlns:a16="http://schemas.microsoft.com/office/drawing/2014/main" id="{90A59965-08B1-3844-AA01-144D949B7315}"/>
              </a:ext>
            </a:extLst>
          </p:cNvPr>
          <p:cNvSpPr>
            <a:spLocks noGrp="1"/>
          </p:cNvSpPr>
          <p:nvPr>
            <p:ph type="pic" sz="quarter" idx="14" hasCustomPrompt="1"/>
          </p:nvPr>
        </p:nvSpPr>
        <p:spPr>
          <a:xfrm>
            <a:off x="5252720" y="1920875"/>
            <a:ext cx="2112963" cy="1127125"/>
          </a:xfrm>
          <a:prstGeom prst="rect">
            <a:avLst/>
          </a:prstGeom>
          <a:solidFill>
            <a:schemeClr val="bg1">
              <a:lumMod val="95000"/>
            </a:schemeClr>
          </a:solidFill>
        </p:spPr>
        <p:txBody>
          <a:bodyPr/>
          <a:lstStyle>
            <a:lvl1pPr>
              <a:buNone/>
              <a:defRPr/>
            </a:lvl1pPr>
          </a:lstStyle>
          <a:p>
            <a:r>
              <a:rPr lang="en-US" dirty="0"/>
              <a:t> </a:t>
            </a:r>
          </a:p>
        </p:txBody>
      </p:sp>
      <p:sp>
        <p:nvSpPr>
          <p:cNvPr id="14" name="Picture Placeholder 2">
            <a:extLst>
              <a:ext uri="{FF2B5EF4-FFF2-40B4-BE49-F238E27FC236}">
                <a16:creationId xmlns:a16="http://schemas.microsoft.com/office/drawing/2014/main" id="{48CD92A8-C0E8-5646-9577-5F1DDCA56281}"/>
              </a:ext>
            </a:extLst>
          </p:cNvPr>
          <p:cNvSpPr>
            <a:spLocks noGrp="1"/>
          </p:cNvSpPr>
          <p:nvPr>
            <p:ph type="pic" sz="quarter" idx="15" hasCustomPrompt="1"/>
          </p:nvPr>
        </p:nvSpPr>
        <p:spPr>
          <a:xfrm>
            <a:off x="7904480" y="1920875"/>
            <a:ext cx="2112963" cy="1127125"/>
          </a:xfrm>
          <a:prstGeom prst="rect">
            <a:avLst/>
          </a:prstGeom>
          <a:solidFill>
            <a:schemeClr val="bg1">
              <a:lumMod val="95000"/>
            </a:schemeClr>
          </a:solidFill>
        </p:spPr>
        <p:txBody>
          <a:bodyPr/>
          <a:lstStyle>
            <a:lvl1pPr>
              <a:buNone/>
              <a:defRPr/>
            </a:lvl1pPr>
          </a:lstStyle>
          <a:p>
            <a:r>
              <a:rPr lang="en-US" dirty="0"/>
              <a:t> </a:t>
            </a:r>
          </a:p>
        </p:txBody>
      </p:sp>
      <p:sp>
        <p:nvSpPr>
          <p:cNvPr id="15" name="Picture Placeholder 2">
            <a:extLst>
              <a:ext uri="{FF2B5EF4-FFF2-40B4-BE49-F238E27FC236}">
                <a16:creationId xmlns:a16="http://schemas.microsoft.com/office/drawing/2014/main" id="{BC71588A-A20F-9E4A-8BB0-E0E98C6293EC}"/>
              </a:ext>
            </a:extLst>
          </p:cNvPr>
          <p:cNvSpPr>
            <a:spLocks noGrp="1"/>
          </p:cNvSpPr>
          <p:nvPr>
            <p:ph type="pic" sz="quarter" idx="16" hasCustomPrompt="1"/>
          </p:nvPr>
        </p:nvSpPr>
        <p:spPr>
          <a:xfrm>
            <a:off x="2387600" y="3576955"/>
            <a:ext cx="2112963" cy="1127125"/>
          </a:xfrm>
          <a:prstGeom prst="rect">
            <a:avLst/>
          </a:prstGeom>
          <a:solidFill>
            <a:schemeClr val="bg1">
              <a:lumMod val="95000"/>
            </a:schemeClr>
          </a:solidFill>
        </p:spPr>
        <p:txBody>
          <a:bodyPr/>
          <a:lstStyle>
            <a:lvl1pPr>
              <a:buNone/>
              <a:defRPr/>
            </a:lvl1pPr>
          </a:lstStyle>
          <a:p>
            <a:r>
              <a:rPr lang="en-US" dirty="0"/>
              <a:t> </a:t>
            </a:r>
          </a:p>
        </p:txBody>
      </p:sp>
      <p:sp>
        <p:nvSpPr>
          <p:cNvPr id="16" name="Picture Placeholder 2">
            <a:extLst>
              <a:ext uri="{FF2B5EF4-FFF2-40B4-BE49-F238E27FC236}">
                <a16:creationId xmlns:a16="http://schemas.microsoft.com/office/drawing/2014/main" id="{3AA8AF5C-736F-1D4B-B224-56518A136AAF}"/>
              </a:ext>
            </a:extLst>
          </p:cNvPr>
          <p:cNvSpPr>
            <a:spLocks noGrp="1"/>
          </p:cNvSpPr>
          <p:nvPr>
            <p:ph type="pic" sz="quarter" idx="17" hasCustomPrompt="1"/>
          </p:nvPr>
        </p:nvSpPr>
        <p:spPr>
          <a:xfrm>
            <a:off x="5252720" y="3576955"/>
            <a:ext cx="2112963" cy="1127125"/>
          </a:xfrm>
          <a:prstGeom prst="rect">
            <a:avLst/>
          </a:prstGeom>
          <a:solidFill>
            <a:schemeClr val="bg1">
              <a:lumMod val="95000"/>
            </a:schemeClr>
          </a:solidFill>
        </p:spPr>
        <p:txBody>
          <a:bodyPr/>
          <a:lstStyle>
            <a:lvl1pPr>
              <a:buNone/>
              <a:defRPr/>
            </a:lvl1pPr>
          </a:lstStyle>
          <a:p>
            <a:r>
              <a:rPr lang="en-US" dirty="0"/>
              <a:t> </a:t>
            </a:r>
          </a:p>
        </p:txBody>
      </p:sp>
      <p:sp>
        <p:nvSpPr>
          <p:cNvPr id="17" name="Picture Placeholder 2">
            <a:extLst>
              <a:ext uri="{FF2B5EF4-FFF2-40B4-BE49-F238E27FC236}">
                <a16:creationId xmlns:a16="http://schemas.microsoft.com/office/drawing/2014/main" id="{2E351F7D-BC98-B249-A91F-6801375D89CC}"/>
              </a:ext>
            </a:extLst>
          </p:cNvPr>
          <p:cNvSpPr>
            <a:spLocks noGrp="1"/>
          </p:cNvSpPr>
          <p:nvPr>
            <p:ph type="pic" sz="quarter" idx="18" hasCustomPrompt="1"/>
          </p:nvPr>
        </p:nvSpPr>
        <p:spPr>
          <a:xfrm>
            <a:off x="7904480" y="3576955"/>
            <a:ext cx="2112963" cy="1127125"/>
          </a:xfrm>
          <a:prstGeom prst="rect">
            <a:avLst/>
          </a:prstGeom>
          <a:solidFill>
            <a:schemeClr val="bg1">
              <a:lumMod val="95000"/>
            </a:schemeClr>
          </a:solidFill>
        </p:spPr>
        <p:txBody>
          <a:bodyPr/>
          <a:lstStyle>
            <a:lvl1pPr>
              <a:buNone/>
              <a:defRPr/>
            </a:lvl1pPr>
          </a:lstStyle>
          <a:p>
            <a:r>
              <a:rPr lang="en-US" dirty="0"/>
              <a:t> </a:t>
            </a:r>
          </a:p>
        </p:txBody>
      </p:sp>
      <p:pic>
        <p:nvPicPr>
          <p:cNvPr id="19" name="Picture 18">
            <a:extLst>
              <a:ext uri="{FF2B5EF4-FFF2-40B4-BE49-F238E27FC236}">
                <a16:creationId xmlns:a16="http://schemas.microsoft.com/office/drawing/2014/main" id="{146B23A5-CDE1-304D-B6D2-A3BEAC6019D8}"/>
              </a:ext>
            </a:extLst>
          </p:cNvPr>
          <p:cNvPicPr>
            <a:picLocks noChangeAspect="1"/>
          </p:cNvPicPr>
          <p:nvPr userDrawn="1"/>
        </p:nvPicPr>
        <p:blipFill>
          <a:blip r:embed="rId2"/>
          <a:stretch>
            <a:fillRect/>
          </a:stretch>
        </p:blipFill>
        <p:spPr>
          <a:xfrm rot="16200000">
            <a:off x="581635" y="5955419"/>
            <a:ext cx="762169" cy="1443040"/>
          </a:xfrm>
          <a:prstGeom prst="rect">
            <a:avLst/>
          </a:prstGeom>
        </p:spPr>
      </p:pic>
      <p:pic>
        <p:nvPicPr>
          <p:cNvPr id="21" name="Picture 20">
            <a:extLst>
              <a:ext uri="{FF2B5EF4-FFF2-40B4-BE49-F238E27FC236}">
                <a16:creationId xmlns:a16="http://schemas.microsoft.com/office/drawing/2014/main" id="{47385517-E6CE-744D-8AF8-FAD8A1923BD7}"/>
              </a:ext>
            </a:extLst>
          </p:cNvPr>
          <p:cNvPicPr>
            <a:picLocks noChangeAspect="1"/>
          </p:cNvPicPr>
          <p:nvPr userDrawn="1"/>
        </p:nvPicPr>
        <p:blipFill>
          <a:blip r:embed="rId3"/>
          <a:stretch>
            <a:fillRect/>
          </a:stretch>
        </p:blipFill>
        <p:spPr>
          <a:xfrm rot="20695809">
            <a:off x="339522" y="5015453"/>
            <a:ext cx="515689" cy="1326728"/>
          </a:xfrm>
          <a:prstGeom prst="rect">
            <a:avLst/>
          </a:prstGeom>
        </p:spPr>
      </p:pic>
      <p:pic>
        <p:nvPicPr>
          <p:cNvPr id="23" name="Picture 22">
            <a:extLst>
              <a:ext uri="{FF2B5EF4-FFF2-40B4-BE49-F238E27FC236}">
                <a16:creationId xmlns:a16="http://schemas.microsoft.com/office/drawing/2014/main" id="{753AC615-A33A-6A4D-ACB7-3AE0C0E0CA0F}"/>
              </a:ext>
            </a:extLst>
          </p:cNvPr>
          <p:cNvPicPr>
            <a:picLocks noChangeAspect="1"/>
          </p:cNvPicPr>
          <p:nvPr userDrawn="1"/>
        </p:nvPicPr>
        <p:blipFill>
          <a:blip r:embed="rId4"/>
          <a:stretch>
            <a:fillRect/>
          </a:stretch>
        </p:blipFill>
        <p:spPr>
          <a:xfrm rot="2461384">
            <a:off x="394849" y="4363761"/>
            <a:ext cx="524862" cy="524862"/>
          </a:xfrm>
          <a:prstGeom prst="rect">
            <a:avLst/>
          </a:prstGeom>
        </p:spPr>
      </p:pic>
      <p:pic>
        <p:nvPicPr>
          <p:cNvPr id="2" name="Picture 1">
            <a:extLst>
              <a:ext uri="{FF2B5EF4-FFF2-40B4-BE49-F238E27FC236}">
                <a16:creationId xmlns:a16="http://schemas.microsoft.com/office/drawing/2014/main" id="{3D7565E6-7A3E-FDBD-605C-ACAD017631CD}"/>
              </a:ext>
            </a:extLst>
          </p:cNvPr>
          <p:cNvPicPr>
            <a:picLocks noChangeAspect="1"/>
          </p:cNvPicPr>
          <p:nvPr userDrawn="1"/>
        </p:nvPicPr>
        <p:blipFill>
          <a:blip r:embed="rId5"/>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5500794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DF5A-B0E0-E54F-90F2-08E541AE9DCF}"/>
              </a:ext>
            </a:extLst>
          </p:cNvPr>
          <p:cNvSpPr>
            <a:spLocks noGrp="1"/>
          </p:cNvSpPr>
          <p:nvPr>
            <p:ph type="title" hasCustomPrompt="1"/>
          </p:nvPr>
        </p:nvSpPr>
        <p:spPr>
          <a:xfrm>
            <a:off x="458063" y="1268413"/>
            <a:ext cx="3658325" cy="1578959"/>
          </a:xfrm>
          <a:prstGeom prst="rect">
            <a:avLst/>
          </a:prstGeom>
        </p:spPr>
        <p:txBody>
          <a:bodyPr anchor="t">
            <a:noAutofit/>
          </a:bodyPr>
          <a:lstStyle>
            <a:lvl1pPr>
              <a:defRPr sz="40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439080FA-397F-EC48-A5FB-1B3B21FF7DF5}"/>
              </a:ext>
            </a:extLst>
          </p:cNvPr>
          <p:cNvSpPr>
            <a:spLocks noGrp="1"/>
          </p:cNvSpPr>
          <p:nvPr>
            <p:ph type="pic" idx="1"/>
          </p:nvPr>
        </p:nvSpPr>
        <p:spPr>
          <a:xfrm>
            <a:off x="5183188" y="0"/>
            <a:ext cx="7008812" cy="6857999"/>
          </a:xfrm>
          <a:prstGeom prst="rect">
            <a:avLst/>
          </a:prstGeom>
          <a:solidFill>
            <a:schemeClr val="bg1">
              <a:lumMod val="95000"/>
            </a:schemeClr>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498EAFEA-FDD0-E041-8894-6A8C62D56FD3}"/>
              </a:ext>
            </a:extLst>
          </p:cNvPr>
          <p:cNvSpPr>
            <a:spLocks noGrp="1"/>
          </p:cNvSpPr>
          <p:nvPr>
            <p:ph type="body" sz="half" idx="2"/>
          </p:nvPr>
        </p:nvSpPr>
        <p:spPr>
          <a:xfrm>
            <a:off x="458064" y="3217764"/>
            <a:ext cx="3600450" cy="65975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9D0925C2-5A3D-9642-9160-E161806D1E60}"/>
              </a:ext>
            </a:extLst>
          </p:cNvPr>
          <p:cNvSpPr>
            <a:spLocks noGrp="1"/>
          </p:cNvSpPr>
          <p:nvPr>
            <p:ph type="sldNum" sz="quarter" idx="12"/>
          </p:nvPr>
        </p:nvSpPr>
        <p:spPr/>
        <p:txBody>
          <a:bodyPr/>
          <a:lstStyle/>
          <a:p>
            <a:fld id="{DAD6C80F-093D-CA46-A154-17E9273E7A32}" type="slidenum">
              <a:rPr lang="en-US" smtClean="0"/>
              <a:t>‹#›</a:t>
            </a:fld>
            <a:endParaRPr lang="en-US"/>
          </a:p>
        </p:txBody>
      </p:sp>
      <p:pic>
        <p:nvPicPr>
          <p:cNvPr id="11" name="Picture 10">
            <a:extLst>
              <a:ext uri="{FF2B5EF4-FFF2-40B4-BE49-F238E27FC236}">
                <a16:creationId xmlns:a16="http://schemas.microsoft.com/office/drawing/2014/main" id="{6B16BA11-B9BD-BC46-BFBE-2549BE0AAB59}"/>
              </a:ext>
            </a:extLst>
          </p:cNvPr>
          <p:cNvPicPr>
            <a:picLocks noChangeAspect="1"/>
          </p:cNvPicPr>
          <p:nvPr userDrawn="1"/>
        </p:nvPicPr>
        <p:blipFill>
          <a:blip r:embed="rId2"/>
          <a:stretch>
            <a:fillRect/>
          </a:stretch>
        </p:blipFill>
        <p:spPr>
          <a:xfrm rot="16200000">
            <a:off x="1585446" y="5734936"/>
            <a:ext cx="776312" cy="1469816"/>
          </a:xfrm>
          <a:prstGeom prst="rect">
            <a:avLst/>
          </a:prstGeom>
        </p:spPr>
      </p:pic>
      <p:pic>
        <p:nvPicPr>
          <p:cNvPr id="12" name="Picture 11">
            <a:extLst>
              <a:ext uri="{FF2B5EF4-FFF2-40B4-BE49-F238E27FC236}">
                <a16:creationId xmlns:a16="http://schemas.microsoft.com/office/drawing/2014/main" id="{C3EAAF1C-908A-C34C-800C-A9140BA8190C}"/>
              </a:ext>
            </a:extLst>
          </p:cNvPr>
          <p:cNvPicPr>
            <a:picLocks noChangeAspect="1"/>
          </p:cNvPicPr>
          <p:nvPr userDrawn="1"/>
        </p:nvPicPr>
        <p:blipFill>
          <a:blip r:embed="rId3"/>
          <a:stretch>
            <a:fillRect/>
          </a:stretch>
        </p:blipFill>
        <p:spPr>
          <a:xfrm rot="13067800" flipH="1">
            <a:off x="2041703" y="5553028"/>
            <a:ext cx="618671" cy="618671"/>
          </a:xfrm>
          <a:prstGeom prst="rect">
            <a:avLst/>
          </a:prstGeom>
        </p:spPr>
      </p:pic>
    </p:spTree>
    <p:extLst>
      <p:ext uri="{BB962C8B-B14F-4D97-AF65-F5344CB8AC3E}">
        <p14:creationId xmlns:p14="http://schemas.microsoft.com/office/powerpoint/2010/main" val="450149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2" name="Title 1">
            <a:extLst>
              <a:ext uri="{FF2B5EF4-FFF2-40B4-BE49-F238E27FC236}">
                <a16:creationId xmlns:a16="http://schemas.microsoft.com/office/drawing/2014/main" id="{9F052BCB-1570-774D-B993-131B44E6F3FD}"/>
              </a:ext>
            </a:extLst>
          </p:cNvPr>
          <p:cNvSpPr>
            <a:spLocks noGrp="1"/>
          </p:cNvSpPr>
          <p:nvPr>
            <p:ph type="title" hasCustomPrompt="1"/>
          </p:nvPr>
        </p:nvSpPr>
        <p:spPr>
          <a:xfrm>
            <a:off x="2127189" y="1268413"/>
            <a:ext cx="3058268" cy="2160587"/>
          </a:xfrm>
          <a:prstGeom prst="rect">
            <a:avLst/>
          </a:prstGeom>
        </p:spPr>
        <p:txBody>
          <a:bodyPr anchor="b">
            <a:normAutofit/>
          </a:bodyPr>
          <a:lstStyle>
            <a:lvl1pPr>
              <a:defRPr sz="3600">
                <a:solidFill>
                  <a:schemeClr val="accent1"/>
                </a:solidFill>
              </a:defRPr>
            </a:lvl1pPr>
          </a:lstStyle>
          <a:p>
            <a:r>
              <a:rPr lang="en-GB" dirty="0"/>
              <a:t>CLICK TO EDIT MASTER TITLE STYLE</a:t>
            </a:r>
            <a:endParaRPr lang="en-US" dirty="0"/>
          </a:p>
        </p:txBody>
      </p:sp>
      <p:sp>
        <p:nvSpPr>
          <p:cNvPr id="11" name="Picture Placeholder 3">
            <a:extLst>
              <a:ext uri="{FF2B5EF4-FFF2-40B4-BE49-F238E27FC236}">
                <a16:creationId xmlns:a16="http://schemas.microsoft.com/office/drawing/2014/main" id="{39EC7E79-8CCD-DA4E-83AF-65A499E80309}"/>
              </a:ext>
            </a:extLst>
          </p:cNvPr>
          <p:cNvSpPr>
            <a:spLocks noGrp="1"/>
          </p:cNvSpPr>
          <p:nvPr>
            <p:ph type="pic" sz="quarter" idx="13"/>
          </p:nvPr>
        </p:nvSpPr>
        <p:spPr>
          <a:xfrm>
            <a:off x="5638403" y="537701"/>
            <a:ext cx="2546896" cy="2025569"/>
          </a:xfrm>
          <a:prstGeom prst="rect">
            <a:avLst/>
          </a:prstGeom>
          <a:solidFill>
            <a:schemeClr val="bg1">
              <a:lumMod val="95000"/>
            </a:schemeClr>
          </a:solidFill>
        </p:spPr>
        <p:txBody>
          <a:bodyPr anchor="ctr">
            <a:normAutofit/>
          </a:bodyPr>
          <a:lstStyle>
            <a:lvl1pPr marL="0" indent="0" algn="ctr">
              <a:buNone/>
              <a:defRPr sz="1800"/>
            </a:lvl1pPr>
          </a:lstStyle>
          <a:p>
            <a:r>
              <a:rPr lang="en-GB" dirty="0"/>
              <a:t>Click icon to add picture</a:t>
            </a:r>
            <a:endParaRPr lang="en-US" dirty="0"/>
          </a:p>
        </p:txBody>
      </p:sp>
      <p:sp>
        <p:nvSpPr>
          <p:cNvPr id="9" name="Rectangle 8">
            <a:extLst>
              <a:ext uri="{FF2B5EF4-FFF2-40B4-BE49-F238E27FC236}">
                <a16:creationId xmlns:a16="http://schemas.microsoft.com/office/drawing/2014/main" id="{00AEF060-B51F-8B4D-9FF4-1389AADD9D70}"/>
              </a:ext>
            </a:extLst>
          </p:cNvPr>
          <p:cNvSpPr/>
          <p:nvPr userDrawn="1"/>
        </p:nvSpPr>
        <p:spPr>
          <a:xfrm>
            <a:off x="5638403" y="2592732"/>
            <a:ext cx="2561863"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a:extLst>
              <a:ext uri="{FF2B5EF4-FFF2-40B4-BE49-F238E27FC236}">
                <a16:creationId xmlns:a16="http://schemas.microsoft.com/office/drawing/2014/main" id="{05961A88-6C7D-0340-B404-61812BA4FB89}"/>
              </a:ext>
            </a:extLst>
          </p:cNvPr>
          <p:cNvSpPr>
            <a:spLocks noGrp="1"/>
          </p:cNvSpPr>
          <p:nvPr>
            <p:ph type="body" idx="1" hasCustomPrompt="1"/>
          </p:nvPr>
        </p:nvSpPr>
        <p:spPr>
          <a:xfrm>
            <a:off x="2150339" y="3614196"/>
            <a:ext cx="3023544" cy="2555110"/>
          </a:xfrm>
          <a:prstGeom prst="rect">
            <a:avLst/>
          </a:prstGeom>
        </p:spPr>
        <p:txBody>
          <a:bodyPr anchor="t">
            <a:normAutofit/>
          </a:bodyPr>
          <a:lstStyle>
            <a:lvl1pPr marL="0" indent="0" algn="l">
              <a:buNone/>
              <a:defRPr sz="2000" b="0" i="0">
                <a:latin typeface="Founders Grotesk Test" panose="020B0503030202060203" pitchFamily="34" charset="77"/>
              </a:defRPr>
            </a:lvl1pPr>
            <a:lvl2pPr marL="800100" indent="-342900">
              <a:buFont typeface="Arial" panose="020B0604020202020204" pitchFamily="34" charset="0"/>
              <a:buChar char="•"/>
              <a:defRPr sz="2000" b="0"/>
            </a:lvl2pPr>
            <a:lvl3pPr marL="1200150" indent="-285750">
              <a:buFont typeface="Arial" panose="020B0604020202020204" pitchFamily="34" charset="0"/>
              <a:buChar char="•"/>
              <a:defRPr sz="1800" b="0"/>
            </a:lvl3pPr>
            <a:lvl4pPr marL="1657350" indent="-285750">
              <a:buFont typeface="Arial" panose="020B0604020202020204" pitchFamily="34" charset="0"/>
              <a:buChar char="•"/>
              <a:defRPr sz="1600" b="0"/>
            </a:lvl4pPr>
            <a:lvl5pPr marL="2114550" indent="-285750">
              <a:buFont typeface="Arial" panose="020B0604020202020204" pitchFamily="34" charset="0"/>
              <a:buChar char="•"/>
              <a:defRPr sz="1600" b="0"/>
            </a:lvl5pPr>
            <a:lvl6pPr marL="2571750" indent="-285750">
              <a:buFont typeface="Arial" panose="020B0604020202020204" pitchFamily="34" charset="0"/>
              <a:buChar char="•"/>
              <a:defRPr sz="1600" b="0"/>
            </a:lvl6pPr>
            <a:lvl7pPr marL="2743200" indent="0">
              <a:buNone/>
              <a:defRPr sz="1600" b="1"/>
            </a:lvl7pPr>
            <a:lvl8pPr marL="3200400" indent="0">
              <a:buNone/>
              <a:defRPr sz="1600" b="1"/>
            </a:lvl8pPr>
            <a:lvl9pPr marL="3657600" indent="0">
              <a:buNone/>
              <a:defRPr sz="1600" b="1"/>
            </a:lvl9pPr>
          </a:lstStyle>
          <a:p>
            <a:pPr lvl="0"/>
            <a:r>
              <a:rPr lang="en-US" altLang="zh-TW" dirty="0"/>
              <a:t>Level 1. There are six levels of text styles, use ‘Increase/Decrease List Level’ move through the styles.</a:t>
            </a:r>
          </a:p>
        </p:txBody>
      </p:sp>
      <p:sp>
        <p:nvSpPr>
          <p:cNvPr id="35" name="Picture Placeholder 3">
            <a:extLst>
              <a:ext uri="{FF2B5EF4-FFF2-40B4-BE49-F238E27FC236}">
                <a16:creationId xmlns:a16="http://schemas.microsoft.com/office/drawing/2014/main" id="{87C8BFB9-ADA1-CF46-8227-25C5DDD0A204}"/>
              </a:ext>
            </a:extLst>
          </p:cNvPr>
          <p:cNvSpPr>
            <a:spLocks noGrp="1"/>
          </p:cNvSpPr>
          <p:nvPr>
            <p:ph type="pic" sz="quarter" idx="20"/>
          </p:nvPr>
        </p:nvSpPr>
        <p:spPr>
          <a:xfrm>
            <a:off x="5638403" y="3452150"/>
            <a:ext cx="2546896" cy="2025569"/>
          </a:xfrm>
          <a:prstGeom prst="rect">
            <a:avLst/>
          </a:prstGeo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41" name="Rectangle 40">
            <a:extLst>
              <a:ext uri="{FF2B5EF4-FFF2-40B4-BE49-F238E27FC236}">
                <a16:creationId xmlns:a16="http://schemas.microsoft.com/office/drawing/2014/main" id="{FB89B300-FCF6-3D4D-9D4E-0E9D5FD3A554}"/>
              </a:ext>
            </a:extLst>
          </p:cNvPr>
          <p:cNvSpPr/>
          <p:nvPr userDrawn="1"/>
        </p:nvSpPr>
        <p:spPr>
          <a:xfrm>
            <a:off x="5638403" y="5503099"/>
            <a:ext cx="2561863"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a:extLst>
              <a:ext uri="{FF2B5EF4-FFF2-40B4-BE49-F238E27FC236}">
                <a16:creationId xmlns:a16="http://schemas.microsoft.com/office/drawing/2014/main" id="{5334978F-1AE8-D849-B990-0F21D03B958A}"/>
              </a:ext>
            </a:extLst>
          </p:cNvPr>
          <p:cNvSpPr>
            <a:spLocks noGrp="1"/>
          </p:cNvSpPr>
          <p:nvPr>
            <p:ph type="body" sz="half" idx="23"/>
          </p:nvPr>
        </p:nvSpPr>
        <p:spPr>
          <a:xfrm>
            <a:off x="5719426" y="5540382"/>
            <a:ext cx="2422967" cy="691922"/>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9" name="Text Placeholder 3">
            <a:extLst>
              <a:ext uri="{FF2B5EF4-FFF2-40B4-BE49-F238E27FC236}">
                <a16:creationId xmlns:a16="http://schemas.microsoft.com/office/drawing/2014/main" id="{AB858541-DB51-FD4D-96E1-2EA46A9FA64A}"/>
              </a:ext>
            </a:extLst>
          </p:cNvPr>
          <p:cNvSpPr>
            <a:spLocks noGrp="1"/>
          </p:cNvSpPr>
          <p:nvPr>
            <p:ph type="body" sz="half" idx="18"/>
          </p:nvPr>
        </p:nvSpPr>
        <p:spPr>
          <a:xfrm>
            <a:off x="5638404" y="2655204"/>
            <a:ext cx="2503990" cy="666733"/>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25" name="Picture Placeholder 3">
            <a:extLst>
              <a:ext uri="{FF2B5EF4-FFF2-40B4-BE49-F238E27FC236}">
                <a16:creationId xmlns:a16="http://schemas.microsoft.com/office/drawing/2014/main" id="{A31EDEF2-1E30-3649-B1F4-C4C560F51BAE}"/>
              </a:ext>
            </a:extLst>
          </p:cNvPr>
          <p:cNvSpPr>
            <a:spLocks noGrp="1"/>
          </p:cNvSpPr>
          <p:nvPr>
            <p:ph type="pic" sz="quarter" idx="24"/>
          </p:nvPr>
        </p:nvSpPr>
        <p:spPr>
          <a:xfrm>
            <a:off x="8381603" y="537701"/>
            <a:ext cx="2546896" cy="2025569"/>
          </a:xfrm>
          <a:prstGeom prst="rect">
            <a:avLst/>
          </a:prstGeom>
          <a:solidFill>
            <a:schemeClr val="bg1">
              <a:lumMod val="95000"/>
            </a:schemeClr>
          </a:solidFill>
        </p:spPr>
        <p:txBody>
          <a:bodyPr anchor="ctr">
            <a:normAutofit/>
          </a:bodyPr>
          <a:lstStyle>
            <a:lvl1pPr marL="0" indent="0" algn="ctr">
              <a:buNone/>
              <a:defRPr sz="1800"/>
            </a:lvl1pPr>
          </a:lstStyle>
          <a:p>
            <a:r>
              <a:rPr lang="en-GB" dirty="0"/>
              <a:t>Click icon to add picture</a:t>
            </a:r>
            <a:endParaRPr lang="en-US" dirty="0"/>
          </a:p>
        </p:txBody>
      </p:sp>
      <p:sp>
        <p:nvSpPr>
          <p:cNvPr id="26" name="Rectangle 25">
            <a:extLst>
              <a:ext uri="{FF2B5EF4-FFF2-40B4-BE49-F238E27FC236}">
                <a16:creationId xmlns:a16="http://schemas.microsoft.com/office/drawing/2014/main" id="{403B8A1C-97A2-004C-A42B-C6922A340E68}"/>
              </a:ext>
            </a:extLst>
          </p:cNvPr>
          <p:cNvSpPr/>
          <p:nvPr userDrawn="1"/>
        </p:nvSpPr>
        <p:spPr>
          <a:xfrm>
            <a:off x="8381603" y="2592732"/>
            <a:ext cx="2561863"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3">
            <a:extLst>
              <a:ext uri="{FF2B5EF4-FFF2-40B4-BE49-F238E27FC236}">
                <a16:creationId xmlns:a16="http://schemas.microsoft.com/office/drawing/2014/main" id="{A001E2AE-9459-6449-83EA-BFEB263DB605}"/>
              </a:ext>
            </a:extLst>
          </p:cNvPr>
          <p:cNvSpPr>
            <a:spLocks noGrp="1"/>
          </p:cNvSpPr>
          <p:nvPr>
            <p:ph type="pic" sz="quarter" idx="25"/>
          </p:nvPr>
        </p:nvSpPr>
        <p:spPr>
          <a:xfrm>
            <a:off x="8381603" y="3452150"/>
            <a:ext cx="2546896" cy="2025569"/>
          </a:xfrm>
          <a:prstGeom prst="rect">
            <a:avLst/>
          </a:prstGeo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28" name="Rectangle 27">
            <a:extLst>
              <a:ext uri="{FF2B5EF4-FFF2-40B4-BE49-F238E27FC236}">
                <a16:creationId xmlns:a16="http://schemas.microsoft.com/office/drawing/2014/main" id="{2CC21F36-CA1D-AA49-9262-8304E60FAE22}"/>
              </a:ext>
            </a:extLst>
          </p:cNvPr>
          <p:cNvSpPr/>
          <p:nvPr userDrawn="1"/>
        </p:nvSpPr>
        <p:spPr>
          <a:xfrm>
            <a:off x="8381603" y="5503099"/>
            <a:ext cx="2561863"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a:extLst>
              <a:ext uri="{FF2B5EF4-FFF2-40B4-BE49-F238E27FC236}">
                <a16:creationId xmlns:a16="http://schemas.microsoft.com/office/drawing/2014/main" id="{6D73E8BC-9197-AB4F-912D-190F0020AE97}"/>
              </a:ext>
            </a:extLst>
          </p:cNvPr>
          <p:cNvSpPr>
            <a:spLocks noGrp="1"/>
          </p:cNvSpPr>
          <p:nvPr>
            <p:ph type="body" sz="half" idx="26"/>
          </p:nvPr>
        </p:nvSpPr>
        <p:spPr>
          <a:xfrm>
            <a:off x="8462626" y="5540382"/>
            <a:ext cx="2422967" cy="691922"/>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1" name="Text Placeholder 3">
            <a:extLst>
              <a:ext uri="{FF2B5EF4-FFF2-40B4-BE49-F238E27FC236}">
                <a16:creationId xmlns:a16="http://schemas.microsoft.com/office/drawing/2014/main" id="{57CE1231-046F-7840-9390-273D73CC8255}"/>
              </a:ext>
            </a:extLst>
          </p:cNvPr>
          <p:cNvSpPr>
            <a:spLocks noGrp="1"/>
          </p:cNvSpPr>
          <p:nvPr>
            <p:ph type="body" sz="half" idx="27"/>
          </p:nvPr>
        </p:nvSpPr>
        <p:spPr>
          <a:xfrm>
            <a:off x="8381604" y="2655204"/>
            <a:ext cx="2503990" cy="666733"/>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5" name="Picture 14">
            <a:extLst>
              <a:ext uri="{FF2B5EF4-FFF2-40B4-BE49-F238E27FC236}">
                <a16:creationId xmlns:a16="http://schemas.microsoft.com/office/drawing/2014/main" id="{1E7D5D8C-65CE-0243-BC2C-22062A365AB8}"/>
              </a:ext>
            </a:extLst>
          </p:cNvPr>
          <p:cNvPicPr>
            <a:picLocks noChangeAspect="1"/>
          </p:cNvPicPr>
          <p:nvPr userDrawn="1"/>
        </p:nvPicPr>
        <p:blipFill>
          <a:blip r:embed="rId2"/>
          <a:stretch>
            <a:fillRect/>
          </a:stretch>
        </p:blipFill>
        <p:spPr>
          <a:xfrm rot="20508065">
            <a:off x="516723" y="1726272"/>
            <a:ext cx="739955" cy="739955"/>
          </a:xfrm>
          <a:prstGeom prst="rect">
            <a:avLst/>
          </a:prstGeom>
        </p:spPr>
      </p:pic>
      <p:pic>
        <p:nvPicPr>
          <p:cNvPr id="16" name="Picture 15">
            <a:extLst>
              <a:ext uri="{FF2B5EF4-FFF2-40B4-BE49-F238E27FC236}">
                <a16:creationId xmlns:a16="http://schemas.microsoft.com/office/drawing/2014/main" id="{0A766901-81CF-B740-9F2D-C9F3ADE8973B}"/>
              </a:ext>
            </a:extLst>
          </p:cNvPr>
          <p:cNvPicPr>
            <a:picLocks noChangeAspect="1"/>
          </p:cNvPicPr>
          <p:nvPr userDrawn="1"/>
        </p:nvPicPr>
        <p:blipFill>
          <a:blip r:embed="rId3"/>
          <a:stretch>
            <a:fillRect/>
          </a:stretch>
        </p:blipFill>
        <p:spPr>
          <a:xfrm rot="3060787">
            <a:off x="369954" y="2673493"/>
            <a:ext cx="542383" cy="542383"/>
          </a:xfrm>
          <a:prstGeom prst="rect">
            <a:avLst/>
          </a:prstGeom>
        </p:spPr>
      </p:pic>
      <p:pic>
        <p:nvPicPr>
          <p:cNvPr id="20" name="Picture 19">
            <a:extLst>
              <a:ext uri="{FF2B5EF4-FFF2-40B4-BE49-F238E27FC236}">
                <a16:creationId xmlns:a16="http://schemas.microsoft.com/office/drawing/2014/main" id="{2376177F-2A25-7546-B08F-E5F03E9A3737}"/>
              </a:ext>
            </a:extLst>
          </p:cNvPr>
          <p:cNvPicPr>
            <a:picLocks noChangeAspect="1"/>
          </p:cNvPicPr>
          <p:nvPr userDrawn="1"/>
        </p:nvPicPr>
        <p:blipFill>
          <a:blip r:embed="rId4"/>
          <a:stretch>
            <a:fillRect/>
          </a:stretch>
        </p:blipFill>
        <p:spPr>
          <a:xfrm rot="7510262">
            <a:off x="512215" y="-94056"/>
            <a:ext cx="588978" cy="1115133"/>
          </a:xfrm>
          <a:prstGeom prst="rect">
            <a:avLst/>
          </a:prstGeom>
        </p:spPr>
      </p:pic>
    </p:spTree>
    <p:extLst>
      <p:ext uri="{BB962C8B-B14F-4D97-AF65-F5344CB8AC3E}">
        <p14:creationId xmlns:p14="http://schemas.microsoft.com/office/powerpoint/2010/main" val="66180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27" name="Rectangle 26">
            <a:extLst>
              <a:ext uri="{FF2B5EF4-FFF2-40B4-BE49-F238E27FC236}">
                <a16:creationId xmlns:a16="http://schemas.microsoft.com/office/drawing/2014/main" id="{72485735-D1EF-B747-9987-27321C16168E}"/>
              </a:ext>
            </a:extLst>
          </p:cNvPr>
          <p:cNvSpPr/>
          <p:nvPr userDrawn="1"/>
        </p:nvSpPr>
        <p:spPr>
          <a:xfrm>
            <a:off x="6424589" y="3952919"/>
            <a:ext cx="2389308"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EAF60ED-591E-1741-8B59-6E8AD41B9B30}"/>
              </a:ext>
            </a:extLst>
          </p:cNvPr>
          <p:cNvSpPr/>
          <p:nvPr userDrawn="1"/>
        </p:nvSpPr>
        <p:spPr>
          <a:xfrm>
            <a:off x="3475595" y="3969445"/>
            <a:ext cx="2389308"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20AB6A1-FCA6-604E-BBFD-4363A1C0B5DF}"/>
              </a:ext>
            </a:extLst>
          </p:cNvPr>
          <p:cNvSpPr/>
          <p:nvPr userDrawn="1"/>
        </p:nvSpPr>
        <p:spPr>
          <a:xfrm>
            <a:off x="515939" y="3958545"/>
            <a:ext cx="2389308"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858450E-60BC-614F-8ABA-B34316567535}"/>
              </a:ext>
            </a:extLst>
          </p:cNvPr>
          <p:cNvSpPr/>
          <p:nvPr userDrawn="1"/>
        </p:nvSpPr>
        <p:spPr>
          <a:xfrm>
            <a:off x="9294362" y="3958545"/>
            <a:ext cx="2389308" cy="7292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052BCB-1570-774D-B993-131B44E6F3FD}"/>
              </a:ext>
            </a:extLst>
          </p:cNvPr>
          <p:cNvSpPr>
            <a:spLocks noGrp="1"/>
          </p:cNvSpPr>
          <p:nvPr>
            <p:ph type="title" hasCustomPrompt="1"/>
          </p:nvPr>
        </p:nvSpPr>
        <p:spPr>
          <a:xfrm>
            <a:off x="458063" y="623888"/>
            <a:ext cx="9400884" cy="644525"/>
          </a:xfrm>
          <a:prstGeom prst="rect">
            <a:avLst/>
          </a:prstGeom>
        </p:spPr>
        <p:txBody>
          <a:bodyPr anchor="t"/>
          <a:lstStyle/>
          <a:p>
            <a:r>
              <a:rPr lang="en-GB" dirty="0"/>
              <a:t>CLICK TO EDIT MASTER TITLE STYLE</a:t>
            </a:r>
            <a:endParaRPr lang="en-US" dirty="0"/>
          </a:p>
        </p:txBody>
      </p:sp>
      <p:sp>
        <p:nvSpPr>
          <p:cNvPr id="11" name="Picture Placeholder 3">
            <a:extLst>
              <a:ext uri="{FF2B5EF4-FFF2-40B4-BE49-F238E27FC236}">
                <a16:creationId xmlns:a16="http://schemas.microsoft.com/office/drawing/2014/main" id="{39EC7E79-8CCD-DA4E-83AF-65A499E80309}"/>
              </a:ext>
            </a:extLst>
          </p:cNvPr>
          <p:cNvSpPr>
            <a:spLocks noGrp="1"/>
          </p:cNvSpPr>
          <p:nvPr>
            <p:ph type="pic" sz="quarter" idx="13"/>
          </p:nvPr>
        </p:nvSpPr>
        <p:spPr>
          <a:xfrm>
            <a:off x="515940" y="1867591"/>
            <a:ext cx="2367987" cy="2074191"/>
          </a:xfrm>
          <a:prstGeom prst="rect">
            <a:avLst/>
          </a:prstGeo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14" name="Picture Placeholder 3">
            <a:extLst>
              <a:ext uri="{FF2B5EF4-FFF2-40B4-BE49-F238E27FC236}">
                <a16:creationId xmlns:a16="http://schemas.microsoft.com/office/drawing/2014/main" id="{A0B7F214-603D-8A44-B92E-A3470FFC3CED}"/>
              </a:ext>
            </a:extLst>
          </p:cNvPr>
          <p:cNvSpPr>
            <a:spLocks noGrp="1"/>
          </p:cNvSpPr>
          <p:nvPr>
            <p:ph type="pic" sz="quarter" idx="14"/>
          </p:nvPr>
        </p:nvSpPr>
        <p:spPr>
          <a:xfrm>
            <a:off x="3475595" y="1864678"/>
            <a:ext cx="2367987" cy="2074191"/>
          </a:xfrm>
          <a:prstGeom prst="rect">
            <a:avLst/>
          </a:prstGeo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15" name="Picture Placeholder 3">
            <a:extLst>
              <a:ext uri="{FF2B5EF4-FFF2-40B4-BE49-F238E27FC236}">
                <a16:creationId xmlns:a16="http://schemas.microsoft.com/office/drawing/2014/main" id="{A6D7436C-5968-0748-9C18-B8BF735B072B}"/>
              </a:ext>
            </a:extLst>
          </p:cNvPr>
          <p:cNvSpPr>
            <a:spLocks noGrp="1"/>
          </p:cNvSpPr>
          <p:nvPr>
            <p:ph type="pic" sz="quarter" idx="15"/>
          </p:nvPr>
        </p:nvSpPr>
        <p:spPr>
          <a:xfrm>
            <a:off x="6435250" y="1864678"/>
            <a:ext cx="2367987" cy="2074191"/>
          </a:xfrm>
          <a:prstGeom prst="rect">
            <a:avLst/>
          </a:prstGeo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16" name="Picture Placeholder 3">
            <a:extLst>
              <a:ext uri="{FF2B5EF4-FFF2-40B4-BE49-F238E27FC236}">
                <a16:creationId xmlns:a16="http://schemas.microsoft.com/office/drawing/2014/main" id="{3035013F-3B9E-214D-8822-36C5813C6F37}"/>
              </a:ext>
            </a:extLst>
          </p:cNvPr>
          <p:cNvSpPr>
            <a:spLocks noGrp="1"/>
          </p:cNvSpPr>
          <p:nvPr>
            <p:ph type="pic" sz="quarter" idx="16"/>
          </p:nvPr>
        </p:nvSpPr>
        <p:spPr>
          <a:xfrm>
            <a:off x="9316967" y="1864678"/>
            <a:ext cx="2367987" cy="2074191"/>
          </a:xfrm>
          <a:prstGeom prst="rect">
            <a:avLst/>
          </a:prstGeom>
          <a:solidFill>
            <a:schemeClr val="bg1">
              <a:lumMod val="95000"/>
            </a:schemeClr>
          </a:solidFill>
        </p:spPr>
        <p:txBody>
          <a:bodyPr anchor="ctr">
            <a:normAutofit/>
          </a:bodyPr>
          <a:lstStyle>
            <a:lvl1pPr marL="0" indent="0" algn="ctr">
              <a:buNone/>
              <a:defRPr sz="1800"/>
            </a:lvl1pPr>
          </a:lstStyle>
          <a:p>
            <a:r>
              <a:rPr lang="en-GB"/>
              <a:t>Click icon to add picture</a:t>
            </a:r>
            <a:endParaRPr lang="en-US" dirty="0"/>
          </a:p>
        </p:txBody>
      </p:sp>
      <p:sp>
        <p:nvSpPr>
          <p:cNvPr id="17" name="Text Placeholder 3">
            <a:extLst>
              <a:ext uri="{FF2B5EF4-FFF2-40B4-BE49-F238E27FC236}">
                <a16:creationId xmlns:a16="http://schemas.microsoft.com/office/drawing/2014/main" id="{873164E0-F5C6-5042-807E-2C2F55D7292A}"/>
              </a:ext>
            </a:extLst>
          </p:cNvPr>
          <p:cNvSpPr>
            <a:spLocks noGrp="1"/>
          </p:cNvSpPr>
          <p:nvPr>
            <p:ph type="body" sz="half" idx="2"/>
          </p:nvPr>
        </p:nvSpPr>
        <p:spPr>
          <a:xfrm>
            <a:off x="515938" y="4050975"/>
            <a:ext cx="2367987" cy="644524"/>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18" name="Text Placeholder 3">
            <a:extLst>
              <a:ext uri="{FF2B5EF4-FFF2-40B4-BE49-F238E27FC236}">
                <a16:creationId xmlns:a16="http://schemas.microsoft.com/office/drawing/2014/main" id="{24D724BE-65FE-CB44-82FE-541685B8FB06}"/>
              </a:ext>
            </a:extLst>
          </p:cNvPr>
          <p:cNvSpPr>
            <a:spLocks noGrp="1"/>
          </p:cNvSpPr>
          <p:nvPr>
            <p:ph type="body" sz="half" idx="17"/>
          </p:nvPr>
        </p:nvSpPr>
        <p:spPr>
          <a:xfrm>
            <a:off x="3457779" y="4051991"/>
            <a:ext cx="2367987" cy="644524"/>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1" name="Text Placeholder 2">
            <a:extLst>
              <a:ext uri="{FF2B5EF4-FFF2-40B4-BE49-F238E27FC236}">
                <a16:creationId xmlns:a16="http://schemas.microsoft.com/office/drawing/2014/main" id="{05961A88-6C7D-0340-B404-61812BA4FB89}"/>
              </a:ext>
            </a:extLst>
          </p:cNvPr>
          <p:cNvSpPr>
            <a:spLocks noGrp="1"/>
          </p:cNvSpPr>
          <p:nvPr>
            <p:ph type="body" idx="1" hasCustomPrompt="1"/>
          </p:nvPr>
        </p:nvSpPr>
        <p:spPr>
          <a:xfrm>
            <a:off x="446488" y="5599720"/>
            <a:ext cx="11167732" cy="365125"/>
          </a:xfrm>
          <a:prstGeom prst="rect">
            <a:avLst/>
          </a:prstGeom>
        </p:spPr>
        <p:txBody>
          <a:bodyPr anchor="t"/>
          <a:lstStyle>
            <a:lvl1pPr marL="0" indent="0" algn="l">
              <a:buNone/>
              <a:defRPr sz="2400" b="0" i="0">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 - </a:t>
            </a:r>
            <a:r>
              <a:rPr lang="en-US" altLang="zh-TW" dirty="0"/>
              <a:t>No logo on these pages as it will not be visible.</a:t>
            </a:r>
            <a:endParaRPr lang="en-GB" dirty="0"/>
          </a:p>
        </p:txBody>
      </p:sp>
      <p:sp>
        <p:nvSpPr>
          <p:cNvPr id="19" name="Text Placeholder 3">
            <a:extLst>
              <a:ext uri="{FF2B5EF4-FFF2-40B4-BE49-F238E27FC236}">
                <a16:creationId xmlns:a16="http://schemas.microsoft.com/office/drawing/2014/main" id="{E14ED647-056F-484D-A3F7-DE7DC9803491}"/>
              </a:ext>
            </a:extLst>
          </p:cNvPr>
          <p:cNvSpPr>
            <a:spLocks noGrp="1"/>
          </p:cNvSpPr>
          <p:nvPr>
            <p:ph type="body" sz="half" idx="18"/>
          </p:nvPr>
        </p:nvSpPr>
        <p:spPr>
          <a:xfrm>
            <a:off x="6445910" y="4024340"/>
            <a:ext cx="2367987" cy="644524"/>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20" name="Text Placeholder 3">
            <a:extLst>
              <a:ext uri="{FF2B5EF4-FFF2-40B4-BE49-F238E27FC236}">
                <a16:creationId xmlns:a16="http://schemas.microsoft.com/office/drawing/2014/main" id="{6CFC1534-DA70-DD4D-A2E5-F3342A4E2215}"/>
              </a:ext>
            </a:extLst>
          </p:cNvPr>
          <p:cNvSpPr>
            <a:spLocks noGrp="1"/>
          </p:cNvSpPr>
          <p:nvPr>
            <p:ph type="body" sz="half" idx="19"/>
          </p:nvPr>
        </p:nvSpPr>
        <p:spPr>
          <a:xfrm>
            <a:off x="9308076" y="4024339"/>
            <a:ext cx="2367987" cy="644524"/>
          </a:xfrm>
          <a:prstGeom prst="rect">
            <a:avLst/>
          </a:prstGeo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9" name="Picture 8">
            <a:extLst>
              <a:ext uri="{FF2B5EF4-FFF2-40B4-BE49-F238E27FC236}">
                <a16:creationId xmlns:a16="http://schemas.microsoft.com/office/drawing/2014/main" id="{689F87D9-28E9-FE4F-BB7A-251D6B75853D}"/>
              </a:ext>
            </a:extLst>
          </p:cNvPr>
          <p:cNvPicPr>
            <a:picLocks noChangeAspect="1"/>
          </p:cNvPicPr>
          <p:nvPr userDrawn="1"/>
        </p:nvPicPr>
        <p:blipFill>
          <a:blip r:embed="rId2"/>
          <a:stretch>
            <a:fillRect/>
          </a:stretch>
        </p:blipFill>
        <p:spPr>
          <a:xfrm rot="20073798" flipH="1">
            <a:off x="10191625" y="314160"/>
            <a:ext cx="618671" cy="618671"/>
          </a:xfrm>
          <a:prstGeom prst="rect">
            <a:avLst/>
          </a:prstGeom>
        </p:spPr>
      </p:pic>
      <p:pic>
        <p:nvPicPr>
          <p:cNvPr id="24" name="Picture 23">
            <a:extLst>
              <a:ext uri="{FF2B5EF4-FFF2-40B4-BE49-F238E27FC236}">
                <a16:creationId xmlns:a16="http://schemas.microsoft.com/office/drawing/2014/main" id="{EF42F8DD-9A5C-584A-8B39-E90CB1203917}"/>
              </a:ext>
            </a:extLst>
          </p:cNvPr>
          <p:cNvPicPr>
            <a:picLocks noChangeAspect="1"/>
          </p:cNvPicPr>
          <p:nvPr userDrawn="1"/>
        </p:nvPicPr>
        <p:blipFill>
          <a:blip r:embed="rId3"/>
          <a:stretch>
            <a:fillRect/>
          </a:stretch>
        </p:blipFill>
        <p:spPr>
          <a:xfrm rot="16200000">
            <a:off x="6122252" y="5955443"/>
            <a:ext cx="623887" cy="1181226"/>
          </a:xfrm>
          <a:prstGeom prst="rect">
            <a:avLst/>
          </a:prstGeom>
        </p:spPr>
      </p:pic>
    </p:spTree>
    <p:extLst>
      <p:ext uri="{BB962C8B-B14F-4D97-AF65-F5344CB8AC3E}">
        <p14:creationId xmlns:p14="http://schemas.microsoft.com/office/powerpoint/2010/main" val="35014670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8B3E7-A7D5-F740-95C9-8ADB648ACE57}"/>
              </a:ext>
            </a:extLst>
          </p:cNvPr>
          <p:cNvSpPr>
            <a:spLocks noGrp="1"/>
          </p:cNvSpPr>
          <p:nvPr>
            <p:ph type="title" hasCustomPrompt="1"/>
          </p:nvPr>
        </p:nvSpPr>
        <p:spPr>
          <a:xfrm>
            <a:off x="2115615" y="1268413"/>
            <a:ext cx="6866339" cy="3449244"/>
          </a:xfrm>
          <a:prstGeom prst="rect">
            <a:avLst/>
          </a:prstGeom>
        </p:spPr>
        <p:txBody>
          <a:bodyPr anchor="t"/>
          <a:lstStyle>
            <a:lvl1pPr>
              <a:defRPr>
                <a:solidFill>
                  <a:schemeClr val="tx1"/>
                </a:solidFill>
              </a:defRPr>
            </a:lvl1pPr>
          </a:lstStyle>
          <a:p>
            <a:r>
              <a:rPr lang="en-GB" dirty="0"/>
              <a:t>“A PAGE FOR A VERY IMPORTANT QUOTE OR STATEMENT WILL GO HERE  AND TAKE UP MOST OF THE POWERPOINT SLIDE”</a:t>
            </a:r>
            <a:endParaRPr lang="en-US" dirty="0"/>
          </a:p>
        </p:txBody>
      </p:sp>
      <p:sp>
        <p:nvSpPr>
          <p:cNvPr id="3" name="Content Placeholder 2">
            <a:extLst>
              <a:ext uri="{FF2B5EF4-FFF2-40B4-BE49-F238E27FC236}">
                <a16:creationId xmlns:a16="http://schemas.microsoft.com/office/drawing/2014/main" id="{157698F2-270C-C640-8AAA-611C873BEDED}"/>
              </a:ext>
            </a:extLst>
          </p:cNvPr>
          <p:cNvSpPr>
            <a:spLocks noGrp="1"/>
          </p:cNvSpPr>
          <p:nvPr>
            <p:ph idx="1" hasCustomPrompt="1"/>
          </p:nvPr>
        </p:nvSpPr>
        <p:spPr>
          <a:xfrm>
            <a:off x="2138763" y="4763955"/>
            <a:ext cx="6843191" cy="900390"/>
          </a:xfrm>
          <a:prstGeom prst="rect">
            <a:avLst/>
          </a:prstGeom>
        </p:spPr>
        <p:txBody>
          <a:bodyPr>
            <a:noAutofit/>
          </a:bodyPr>
          <a:lstStyle>
            <a:lvl1pPr marL="0" indent="0">
              <a:buFontTx/>
              <a:buNone/>
              <a:defRPr sz="2400">
                <a:solidFill>
                  <a:schemeClr val="accent1"/>
                </a:solidFill>
              </a:defRPr>
            </a:lvl1pPr>
            <a:lvl2pPr>
              <a:defRPr sz="2000"/>
            </a:lvl2pPr>
            <a:lvl3pPr>
              <a:defRPr sz="1800"/>
            </a:lvl3pPr>
            <a:lvl4pPr>
              <a:defRPr sz="1600"/>
            </a:lvl4pPr>
            <a:lvl5pPr>
              <a:defRPr sz="1600"/>
            </a:lvl5pPr>
            <a:lvl6pPr>
              <a:defRPr sz="1200"/>
            </a:lvl6pPr>
          </a:lstStyle>
          <a:p>
            <a:r>
              <a:rPr lang="en-US" altLang="zh-TW" dirty="0"/>
              <a:t>Quote of statement caption.</a:t>
            </a:r>
            <a:br>
              <a:rPr lang="en-AU" altLang="zh-TW" dirty="0"/>
            </a:br>
            <a:r>
              <a:rPr lang="en-US" altLang="zh-TW" dirty="0"/>
              <a:t>No logo on these pages as it will not be visible.</a:t>
            </a:r>
          </a:p>
        </p:txBody>
      </p:sp>
      <p:sp>
        <p:nvSpPr>
          <p:cNvPr id="6" name="Slide Number Placeholder 5">
            <a:extLst>
              <a:ext uri="{FF2B5EF4-FFF2-40B4-BE49-F238E27FC236}">
                <a16:creationId xmlns:a16="http://schemas.microsoft.com/office/drawing/2014/main" id="{D9677C8C-D624-9749-8259-C9479A8A1D28}"/>
              </a:ext>
            </a:extLst>
          </p:cNvPr>
          <p:cNvSpPr>
            <a:spLocks noGrp="1"/>
          </p:cNvSpPr>
          <p:nvPr>
            <p:ph type="sldNum" sz="quarter" idx="12"/>
          </p:nvPr>
        </p:nvSpPr>
        <p:spPr/>
        <p:txBody>
          <a:bodyPr/>
          <a:lstStyle/>
          <a:p>
            <a:fld id="{DAD6C80F-093D-CA46-A154-17E9273E7A32}" type="slidenum">
              <a:rPr lang="en-US" smtClean="0"/>
              <a:t>‹#›</a:t>
            </a:fld>
            <a:endParaRPr lang="en-US"/>
          </a:p>
        </p:txBody>
      </p:sp>
      <p:pic>
        <p:nvPicPr>
          <p:cNvPr id="16" name="Picture 15">
            <a:extLst>
              <a:ext uri="{FF2B5EF4-FFF2-40B4-BE49-F238E27FC236}">
                <a16:creationId xmlns:a16="http://schemas.microsoft.com/office/drawing/2014/main" id="{6D294438-EFE0-4F48-9673-1A795744B9FC}"/>
              </a:ext>
            </a:extLst>
          </p:cNvPr>
          <p:cNvPicPr>
            <a:picLocks noChangeAspect="1"/>
          </p:cNvPicPr>
          <p:nvPr userDrawn="1"/>
        </p:nvPicPr>
        <p:blipFill>
          <a:blip r:embed="rId2"/>
          <a:stretch>
            <a:fillRect/>
          </a:stretch>
        </p:blipFill>
        <p:spPr>
          <a:xfrm rot="1712452">
            <a:off x="-18611" y="2996610"/>
            <a:ext cx="877708" cy="877708"/>
          </a:xfrm>
          <a:prstGeom prst="rect">
            <a:avLst/>
          </a:prstGeom>
        </p:spPr>
      </p:pic>
      <p:pic>
        <p:nvPicPr>
          <p:cNvPr id="4" name="Picture 3">
            <a:extLst>
              <a:ext uri="{FF2B5EF4-FFF2-40B4-BE49-F238E27FC236}">
                <a16:creationId xmlns:a16="http://schemas.microsoft.com/office/drawing/2014/main" id="{C2E9DC7B-6CED-6548-BDF8-F5DFBD78B30B}"/>
              </a:ext>
            </a:extLst>
          </p:cNvPr>
          <p:cNvPicPr>
            <a:picLocks noChangeAspect="1"/>
          </p:cNvPicPr>
          <p:nvPr userDrawn="1"/>
        </p:nvPicPr>
        <p:blipFill>
          <a:blip r:embed="rId3"/>
          <a:stretch>
            <a:fillRect/>
          </a:stretch>
        </p:blipFill>
        <p:spPr>
          <a:xfrm rot="10800000">
            <a:off x="11087100" y="654050"/>
            <a:ext cx="1130396" cy="2140216"/>
          </a:xfrm>
          <a:prstGeom prst="rect">
            <a:avLst/>
          </a:prstGeom>
        </p:spPr>
      </p:pic>
      <p:pic>
        <p:nvPicPr>
          <p:cNvPr id="7" name="Picture 6">
            <a:extLst>
              <a:ext uri="{FF2B5EF4-FFF2-40B4-BE49-F238E27FC236}">
                <a16:creationId xmlns:a16="http://schemas.microsoft.com/office/drawing/2014/main" id="{2A248A79-DF10-2D42-8E2D-7A229898592A}"/>
              </a:ext>
            </a:extLst>
          </p:cNvPr>
          <p:cNvPicPr>
            <a:picLocks noChangeAspect="1"/>
          </p:cNvPicPr>
          <p:nvPr userDrawn="1"/>
        </p:nvPicPr>
        <p:blipFill>
          <a:blip r:embed="rId4"/>
          <a:stretch>
            <a:fillRect/>
          </a:stretch>
        </p:blipFill>
        <p:spPr>
          <a:xfrm rot="20695809">
            <a:off x="159347" y="4075770"/>
            <a:ext cx="676692" cy="1740945"/>
          </a:xfrm>
          <a:prstGeom prst="rect">
            <a:avLst/>
          </a:prstGeom>
        </p:spPr>
      </p:pic>
      <p:pic>
        <p:nvPicPr>
          <p:cNvPr id="19" name="Picture 18">
            <a:extLst>
              <a:ext uri="{FF2B5EF4-FFF2-40B4-BE49-F238E27FC236}">
                <a16:creationId xmlns:a16="http://schemas.microsoft.com/office/drawing/2014/main" id="{909923D3-4356-C546-A8E5-8F458FD1F33D}"/>
              </a:ext>
            </a:extLst>
          </p:cNvPr>
          <p:cNvPicPr>
            <a:picLocks noChangeAspect="1"/>
          </p:cNvPicPr>
          <p:nvPr userDrawn="1"/>
        </p:nvPicPr>
        <p:blipFill>
          <a:blip r:embed="rId5"/>
          <a:stretch>
            <a:fillRect/>
          </a:stretch>
        </p:blipFill>
        <p:spPr>
          <a:xfrm rot="2461384">
            <a:off x="342167" y="5949993"/>
            <a:ext cx="935980" cy="935980"/>
          </a:xfrm>
          <a:prstGeom prst="rect">
            <a:avLst/>
          </a:prstGeom>
        </p:spPr>
      </p:pic>
    </p:spTree>
    <p:extLst>
      <p:ext uri="{BB962C8B-B14F-4D97-AF65-F5344CB8AC3E}">
        <p14:creationId xmlns:p14="http://schemas.microsoft.com/office/powerpoint/2010/main" val="854019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0072DD-F35A-CD4D-A14C-581ACE0100B6}"/>
              </a:ext>
            </a:extLst>
          </p:cNvPr>
          <p:cNvSpPr/>
          <p:nvPr userDrawn="1"/>
        </p:nvSpPr>
        <p:spPr>
          <a:xfrm>
            <a:off x="433085" y="1659919"/>
            <a:ext cx="11242977" cy="354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21" name="Text Placeholder 2">
            <a:extLst>
              <a:ext uri="{FF2B5EF4-FFF2-40B4-BE49-F238E27FC236}">
                <a16:creationId xmlns:a16="http://schemas.microsoft.com/office/drawing/2014/main" id="{05961A88-6C7D-0340-B404-61812BA4FB89}"/>
              </a:ext>
            </a:extLst>
          </p:cNvPr>
          <p:cNvSpPr>
            <a:spLocks noGrp="1"/>
          </p:cNvSpPr>
          <p:nvPr>
            <p:ph type="body" idx="1" hasCustomPrompt="1"/>
          </p:nvPr>
        </p:nvSpPr>
        <p:spPr>
          <a:xfrm>
            <a:off x="446488" y="5599720"/>
            <a:ext cx="11167732" cy="365125"/>
          </a:xfrm>
          <a:prstGeom prst="rect">
            <a:avLst/>
          </a:prstGeom>
        </p:spPr>
        <p:txBody>
          <a:bodyPr anchor="t"/>
          <a:lstStyle>
            <a:lvl1pPr marL="0" indent="0" algn="l">
              <a:buNone/>
              <a:defRPr sz="2400" b="0" i="0">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 - </a:t>
            </a:r>
            <a:r>
              <a:rPr lang="en-US" altLang="zh-TW" dirty="0"/>
              <a:t>No logo on these pages as it will not be visible.</a:t>
            </a:r>
            <a:endParaRPr lang="en-GB" dirty="0"/>
          </a:p>
        </p:txBody>
      </p:sp>
      <p:sp>
        <p:nvSpPr>
          <p:cNvPr id="29" name="Title 1">
            <a:extLst>
              <a:ext uri="{FF2B5EF4-FFF2-40B4-BE49-F238E27FC236}">
                <a16:creationId xmlns:a16="http://schemas.microsoft.com/office/drawing/2014/main" id="{ECC861E7-B47C-8343-8923-2D3EA2117C41}"/>
              </a:ext>
            </a:extLst>
          </p:cNvPr>
          <p:cNvSpPr>
            <a:spLocks noGrp="1"/>
          </p:cNvSpPr>
          <p:nvPr>
            <p:ph type="title" hasCustomPrompt="1"/>
          </p:nvPr>
        </p:nvSpPr>
        <p:spPr>
          <a:xfrm>
            <a:off x="433085" y="549276"/>
            <a:ext cx="11242977" cy="719138"/>
          </a:xfrm>
          <a:prstGeom prst="rect">
            <a:avLst/>
          </a:prstGeom>
        </p:spPr>
        <p:txBody>
          <a:bodyPr anchor="t"/>
          <a:lstStyle>
            <a:lvl1pPr>
              <a:defRPr>
                <a:solidFill>
                  <a:schemeClr val="accent1"/>
                </a:solidFill>
              </a:defRPr>
            </a:lvl1pPr>
          </a:lstStyle>
          <a:p>
            <a:r>
              <a:rPr lang="en-GB" dirty="0"/>
              <a:t>CAMPAIGN PARTNERS</a:t>
            </a:r>
            <a:endParaRPr lang="en-US" dirty="0"/>
          </a:p>
        </p:txBody>
      </p:sp>
      <p:pic>
        <p:nvPicPr>
          <p:cNvPr id="4" name="Picture 3" descr="A picture containing food&#10;&#10;Description automatically generated">
            <a:extLst>
              <a:ext uri="{FF2B5EF4-FFF2-40B4-BE49-F238E27FC236}">
                <a16:creationId xmlns:a16="http://schemas.microsoft.com/office/drawing/2014/main" id="{A86952CF-0D34-434A-9BCB-7FAC3F45F5A5}"/>
              </a:ext>
            </a:extLst>
          </p:cNvPr>
          <p:cNvPicPr>
            <a:picLocks noChangeAspect="1"/>
          </p:cNvPicPr>
          <p:nvPr userDrawn="1"/>
        </p:nvPicPr>
        <p:blipFill>
          <a:blip r:embed="rId2"/>
          <a:stretch>
            <a:fillRect/>
          </a:stretch>
        </p:blipFill>
        <p:spPr>
          <a:xfrm>
            <a:off x="9908772" y="3716758"/>
            <a:ext cx="1166587" cy="1017449"/>
          </a:xfrm>
          <a:prstGeom prst="rect">
            <a:avLst/>
          </a:prstGeom>
        </p:spPr>
      </p:pic>
      <p:pic>
        <p:nvPicPr>
          <p:cNvPr id="7" name="Picture 6" descr="A picture containing food, drawing&#10;&#10;Description automatically generated">
            <a:extLst>
              <a:ext uri="{FF2B5EF4-FFF2-40B4-BE49-F238E27FC236}">
                <a16:creationId xmlns:a16="http://schemas.microsoft.com/office/drawing/2014/main" id="{4A8F5153-E82F-564B-8DF7-723E68B09250}"/>
              </a:ext>
            </a:extLst>
          </p:cNvPr>
          <p:cNvPicPr>
            <a:picLocks noChangeAspect="1"/>
          </p:cNvPicPr>
          <p:nvPr userDrawn="1"/>
        </p:nvPicPr>
        <p:blipFill>
          <a:blip r:embed="rId3"/>
          <a:stretch>
            <a:fillRect/>
          </a:stretch>
        </p:blipFill>
        <p:spPr>
          <a:xfrm>
            <a:off x="7319704" y="3738532"/>
            <a:ext cx="1269634" cy="996450"/>
          </a:xfrm>
          <a:prstGeom prst="rect">
            <a:avLst/>
          </a:prstGeom>
        </p:spPr>
      </p:pic>
      <p:pic>
        <p:nvPicPr>
          <p:cNvPr id="9" name="Picture 8" descr="A close up of a sign&#10;&#10;Description automatically generated">
            <a:extLst>
              <a:ext uri="{FF2B5EF4-FFF2-40B4-BE49-F238E27FC236}">
                <a16:creationId xmlns:a16="http://schemas.microsoft.com/office/drawing/2014/main" id="{D5ED61AF-ABA4-2A48-A4B7-A34AC47EBFEA}"/>
              </a:ext>
            </a:extLst>
          </p:cNvPr>
          <p:cNvPicPr>
            <a:picLocks noChangeAspect="1"/>
          </p:cNvPicPr>
          <p:nvPr userDrawn="1"/>
        </p:nvPicPr>
        <p:blipFill>
          <a:blip r:embed="rId4"/>
          <a:stretch>
            <a:fillRect/>
          </a:stretch>
        </p:blipFill>
        <p:spPr>
          <a:xfrm>
            <a:off x="3554879" y="3648580"/>
            <a:ext cx="2367987" cy="1199521"/>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D2103E6E-07F2-C241-B6D2-09EFFF4C8FDD}"/>
              </a:ext>
            </a:extLst>
          </p:cNvPr>
          <p:cNvPicPr>
            <a:picLocks noChangeAspect="1"/>
          </p:cNvPicPr>
          <p:nvPr userDrawn="1"/>
        </p:nvPicPr>
        <p:blipFill>
          <a:blip r:embed="rId5"/>
          <a:stretch>
            <a:fillRect/>
          </a:stretch>
        </p:blipFill>
        <p:spPr>
          <a:xfrm>
            <a:off x="1116641" y="3719164"/>
            <a:ext cx="1041400" cy="965200"/>
          </a:xfrm>
          <a:prstGeom prst="rect">
            <a:avLst/>
          </a:prstGeom>
        </p:spPr>
      </p:pic>
      <p:pic>
        <p:nvPicPr>
          <p:cNvPr id="35" name="Picture 34" descr="A close up of a sign&#10;&#10;Description automatically generated">
            <a:extLst>
              <a:ext uri="{FF2B5EF4-FFF2-40B4-BE49-F238E27FC236}">
                <a16:creationId xmlns:a16="http://schemas.microsoft.com/office/drawing/2014/main" id="{F8A233C4-2E92-DB4F-8010-9A08D6E24254}"/>
              </a:ext>
            </a:extLst>
          </p:cNvPr>
          <p:cNvPicPr>
            <a:picLocks noChangeAspect="1"/>
          </p:cNvPicPr>
          <p:nvPr userDrawn="1"/>
        </p:nvPicPr>
        <p:blipFill>
          <a:blip r:embed="rId6"/>
          <a:stretch>
            <a:fillRect/>
          </a:stretch>
        </p:blipFill>
        <p:spPr>
          <a:xfrm>
            <a:off x="730463" y="2111958"/>
            <a:ext cx="1864061" cy="1043334"/>
          </a:xfrm>
          <a:prstGeom prst="rect">
            <a:avLst/>
          </a:prstGeom>
        </p:spPr>
      </p:pic>
      <p:pic>
        <p:nvPicPr>
          <p:cNvPr id="37" name="Picture 36" descr="A close up of a sign&#10;&#10;Description automatically generated">
            <a:extLst>
              <a:ext uri="{FF2B5EF4-FFF2-40B4-BE49-F238E27FC236}">
                <a16:creationId xmlns:a16="http://schemas.microsoft.com/office/drawing/2014/main" id="{2F0BDFD3-7ED4-AE41-9C90-F630C5D2B947}"/>
              </a:ext>
            </a:extLst>
          </p:cNvPr>
          <p:cNvPicPr>
            <a:picLocks noChangeAspect="1"/>
          </p:cNvPicPr>
          <p:nvPr userDrawn="1"/>
        </p:nvPicPr>
        <p:blipFill>
          <a:blip r:embed="rId7"/>
          <a:stretch>
            <a:fillRect/>
          </a:stretch>
        </p:blipFill>
        <p:spPr>
          <a:xfrm>
            <a:off x="3554878" y="2442468"/>
            <a:ext cx="2367987" cy="454493"/>
          </a:xfrm>
          <a:prstGeom prst="rect">
            <a:avLst/>
          </a:prstGeom>
        </p:spPr>
      </p:pic>
      <p:pic>
        <p:nvPicPr>
          <p:cNvPr id="39" name="Picture 38" descr="A close up of a logo&#10;&#10;Description automatically generated">
            <a:extLst>
              <a:ext uri="{FF2B5EF4-FFF2-40B4-BE49-F238E27FC236}">
                <a16:creationId xmlns:a16="http://schemas.microsoft.com/office/drawing/2014/main" id="{0A3537A2-B380-6843-84D3-BB7319752E9E}"/>
              </a:ext>
            </a:extLst>
          </p:cNvPr>
          <p:cNvPicPr>
            <a:picLocks noChangeAspect="1"/>
          </p:cNvPicPr>
          <p:nvPr userDrawn="1"/>
        </p:nvPicPr>
        <p:blipFill>
          <a:blip r:embed="rId8"/>
          <a:stretch>
            <a:fillRect/>
          </a:stretch>
        </p:blipFill>
        <p:spPr>
          <a:xfrm>
            <a:off x="6697969" y="2065436"/>
            <a:ext cx="2367987" cy="1141010"/>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3D0AC47E-75B1-374A-A43F-128AF0BFDDE0}"/>
              </a:ext>
            </a:extLst>
          </p:cNvPr>
          <p:cNvPicPr>
            <a:picLocks noChangeAspect="1"/>
          </p:cNvPicPr>
          <p:nvPr userDrawn="1"/>
        </p:nvPicPr>
        <p:blipFill>
          <a:blip r:embed="rId9"/>
          <a:stretch>
            <a:fillRect/>
          </a:stretch>
        </p:blipFill>
        <p:spPr>
          <a:xfrm>
            <a:off x="9936159" y="2176526"/>
            <a:ext cx="1198881" cy="914197"/>
          </a:xfrm>
          <a:prstGeom prst="rect">
            <a:avLst/>
          </a:prstGeom>
        </p:spPr>
      </p:pic>
      <p:pic>
        <p:nvPicPr>
          <p:cNvPr id="18" name="Picture 17">
            <a:extLst>
              <a:ext uri="{FF2B5EF4-FFF2-40B4-BE49-F238E27FC236}">
                <a16:creationId xmlns:a16="http://schemas.microsoft.com/office/drawing/2014/main" id="{3BA6D30B-59A2-EC4E-908A-600E8BBECA5C}"/>
              </a:ext>
            </a:extLst>
          </p:cNvPr>
          <p:cNvPicPr>
            <a:picLocks noChangeAspect="1"/>
          </p:cNvPicPr>
          <p:nvPr userDrawn="1"/>
        </p:nvPicPr>
        <p:blipFill>
          <a:blip r:embed="rId10"/>
          <a:stretch>
            <a:fillRect/>
          </a:stretch>
        </p:blipFill>
        <p:spPr>
          <a:xfrm rot="2163301">
            <a:off x="10617109" y="394536"/>
            <a:ext cx="533454" cy="533454"/>
          </a:xfrm>
          <a:prstGeom prst="rect">
            <a:avLst/>
          </a:prstGeom>
        </p:spPr>
      </p:pic>
      <p:pic>
        <p:nvPicPr>
          <p:cNvPr id="3" name="Picture 2">
            <a:extLst>
              <a:ext uri="{FF2B5EF4-FFF2-40B4-BE49-F238E27FC236}">
                <a16:creationId xmlns:a16="http://schemas.microsoft.com/office/drawing/2014/main" id="{44C1FB71-9E8B-2D40-8039-601F6635434B}"/>
              </a:ext>
            </a:extLst>
          </p:cNvPr>
          <p:cNvPicPr>
            <a:picLocks noChangeAspect="1"/>
          </p:cNvPicPr>
          <p:nvPr userDrawn="1"/>
        </p:nvPicPr>
        <p:blipFill>
          <a:blip r:embed="rId11"/>
          <a:stretch>
            <a:fillRect/>
          </a:stretch>
        </p:blipFill>
        <p:spPr>
          <a:xfrm rot="3743660">
            <a:off x="10890884" y="-123291"/>
            <a:ext cx="488311" cy="488311"/>
          </a:xfrm>
          <a:prstGeom prst="rect">
            <a:avLst/>
          </a:prstGeom>
        </p:spPr>
      </p:pic>
      <p:pic>
        <p:nvPicPr>
          <p:cNvPr id="19" name="Picture 18">
            <a:extLst>
              <a:ext uri="{FF2B5EF4-FFF2-40B4-BE49-F238E27FC236}">
                <a16:creationId xmlns:a16="http://schemas.microsoft.com/office/drawing/2014/main" id="{0E5722C8-32C1-E44D-B562-CCDE1C0FAEB7}"/>
              </a:ext>
            </a:extLst>
          </p:cNvPr>
          <p:cNvPicPr>
            <a:picLocks noChangeAspect="1"/>
          </p:cNvPicPr>
          <p:nvPr userDrawn="1"/>
        </p:nvPicPr>
        <p:blipFill>
          <a:blip r:embed="rId12"/>
          <a:stretch>
            <a:fillRect/>
          </a:stretch>
        </p:blipFill>
        <p:spPr>
          <a:xfrm rot="11978275">
            <a:off x="6210700" y="6206297"/>
            <a:ext cx="623887" cy="1181226"/>
          </a:xfrm>
          <a:prstGeom prst="rect">
            <a:avLst/>
          </a:prstGeom>
        </p:spPr>
      </p:pic>
    </p:spTree>
    <p:extLst>
      <p:ext uri="{BB962C8B-B14F-4D97-AF65-F5344CB8AC3E}">
        <p14:creationId xmlns:p14="http://schemas.microsoft.com/office/powerpoint/2010/main" val="4136490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3F53-B12F-DD49-9C28-2A74A46B4916}"/>
              </a:ext>
            </a:extLst>
          </p:cNvPr>
          <p:cNvSpPr>
            <a:spLocks noGrp="1"/>
          </p:cNvSpPr>
          <p:nvPr>
            <p:ph type="title" hasCustomPrompt="1"/>
          </p:nvPr>
        </p:nvSpPr>
        <p:spPr>
          <a:xfrm>
            <a:off x="2140891" y="1268413"/>
            <a:ext cx="7910217" cy="1868827"/>
          </a:xfrm>
          <a:prstGeom prst="rect">
            <a:avLst/>
          </a:prstGeom>
        </p:spPr>
        <p:txBody>
          <a:bodyPr anchor="t">
            <a:noAutofit/>
          </a:bodyPr>
          <a:lstStyle>
            <a:lvl1pPr>
              <a:defRPr sz="6000" baseline="0">
                <a:solidFill>
                  <a:schemeClr val="accent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B820365-1C49-7247-B69A-0989B34C3265}"/>
              </a:ext>
            </a:extLst>
          </p:cNvPr>
          <p:cNvSpPr>
            <a:spLocks noGrp="1"/>
          </p:cNvSpPr>
          <p:nvPr>
            <p:ph type="body" idx="1" hasCustomPrompt="1"/>
          </p:nvPr>
        </p:nvSpPr>
        <p:spPr>
          <a:xfrm>
            <a:off x="2128215" y="3429000"/>
            <a:ext cx="5499502" cy="1500187"/>
          </a:xfrm>
          <a:prstGeom prst="rect">
            <a:avLst/>
          </a:prstGeom>
        </p:spPr>
        <p:txBody>
          <a:bodyPr anchor="t"/>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br>
              <a:rPr lang="en-GB" dirty="0"/>
            </a:br>
            <a:r>
              <a:rPr lang="en-US" altLang="zh-TW" dirty="0"/>
              <a:t>No logo on these pages as it will not be visible.</a:t>
            </a:r>
            <a:endParaRPr lang="en-GB" dirty="0"/>
          </a:p>
        </p:txBody>
      </p:sp>
      <p:sp>
        <p:nvSpPr>
          <p:cNvPr id="6" name="Slide Number Placeholder 5">
            <a:extLst>
              <a:ext uri="{FF2B5EF4-FFF2-40B4-BE49-F238E27FC236}">
                <a16:creationId xmlns:a16="http://schemas.microsoft.com/office/drawing/2014/main" id="{5BE208B6-C2DB-AC4A-8E8B-F7D39DBD2F0E}"/>
              </a:ext>
            </a:extLst>
          </p:cNvPr>
          <p:cNvSpPr>
            <a:spLocks noGrp="1"/>
          </p:cNvSpPr>
          <p:nvPr>
            <p:ph type="sldNum" sz="quarter" idx="12"/>
          </p:nvPr>
        </p:nvSpPr>
        <p:spPr/>
        <p:txBody>
          <a:bodyPr/>
          <a:lstStyle>
            <a:lvl1pPr>
              <a:defRPr>
                <a:solidFill>
                  <a:schemeClr val="tx2"/>
                </a:solidFill>
              </a:defRPr>
            </a:lvl1pPr>
          </a:lstStyle>
          <a:p>
            <a:fld id="{DAD6C80F-093D-CA46-A154-17E9273E7A32}" type="slidenum">
              <a:rPr lang="en-US" smtClean="0"/>
              <a:pPr/>
              <a:t>‹#›</a:t>
            </a:fld>
            <a:endParaRPr lang="en-US" dirty="0"/>
          </a:p>
        </p:txBody>
      </p:sp>
      <p:pic>
        <p:nvPicPr>
          <p:cNvPr id="22" name="Picture 21">
            <a:extLst>
              <a:ext uri="{FF2B5EF4-FFF2-40B4-BE49-F238E27FC236}">
                <a16:creationId xmlns:a16="http://schemas.microsoft.com/office/drawing/2014/main" id="{19E253B3-BE65-014A-954D-E4D2C20E76F7}"/>
              </a:ext>
            </a:extLst>
          </p:cNvPr>
          <p:cNvPicPr>
            <a:picLocks noChangeAspect="1"/>
          </p:cNvPicPr>
          <p:nvPr userDrawn="1"/>
        </p:nvPicPr>
        <p:blipFill>
          <a:blip r:embed="rId2"/>
          <a:stretch>
            <a:fillRect/>
          </a:stretch>
        </p:blipFill>
        <p:spPr>
          <a:xfrm rot="20309587">
            <a:off x="10968366" y="1831201"/>
            <a:ext cx="657296" cy="1691044"/>
          </a:xfrm>
          <a:prstGeom prst="rect">
            <a:avLst/>
          </a:prstGeom>
        </p:spPr>
      </p:pic>
      <p:sp>
        <p:nvSpPr>
          <p:cNvPr id="23" name="TextBox 22">
            <a:extLst>
              <a:ext uri="{FF2B5EF4-FFF2-40B4-BE49-F238E27FC236}">
                <a16:creationId xmlns:a16="http://schemas.microsoft.com/office/drawing/2014/main" id="{DD464570-5726-2A4C-941F-7A1A91B9A794}"/>
              </a:ext>
            </a:extLst>
          </p:cNvPr>
          <p:cNvSpPr txBox="1"/>
          <p:nvPr userDrawn="1"/>
        </p:nvSpPr>
        <p:spPr>
          <a:xfrm>
            <a:off x="9601200" y="-571500"/>
            <a:ext cx="184731" cy="369332"/>
          </a:xfrm>
          <a:prstGeom prst="rect">
            <a:avLst/>
          </a:prstGeom>
          <a:noFill/>
        </p:spPr>
        <p:txBody>
          <a:bodyPr wrap="none" rtlCol="0">
            <a:spAutoFit/>
          </a:bodyPr>
          <a:lstStyle/>
          <a:p>
            <a:endParaRPr lang="en-US" dirty="0"/>
          </a:p>
        </p:txBody>
      </p:sp>
      <p:pic>
        <p:nvPicPr>
          <p:cNvPr id="25" name="Picture 24">
            <a:extLst>
              <a:ext uri="{FF2B5EF4-FFF2-40B4-BE49-F238E27FC236}">
                <a16:creationId xmlns:a16="http://schemas.microsoft.com/office/drawing/2014/main" id="{C30C9BA6-80EA-4443-B687-798205B389A7}"/>
              </a:ext>
            </a:extLst>
          </p:cNvPr>
          <p:cNvPicPr>
            <a:picLocks noChangeAspect="1"/>
          </p:cNvPicPr>
          <p:nvPr userDrawn="1"/>
        </p:nvPicPr>
        <p:blipFill>
          <a:blip r:embed="rId3"/>
          <a:stretch>
            <a:fillRect/>
          </a:stretch>
        </p:blipFill>
        <p:spPr>
          <a:xfrm rot="2774600">
            <a:off x="11040724" y="1150931"/>
            <a:ext cx="512581" cy="512581"/>
          </a:xfrm>
          <a:prstGeom prst="rect">
            <a:avLst/>
          </a:prstGeom>
        </p:spPr>
      </p:pic>
      <p:pic>
        <p:nvPicPr>
          <p:cNvPr id="4" name="Picture 3">
            <a:extLst>
              <a:ext uri="{FF2B5EF4-FFF2-40B4-BE49-F238E27FC236}">
                <a16:creationId xmlns:a16="http://schemas.microsoft.com/office/drawing/2014/main" id="{24C5D1BD-E2DC-5B4E-903B-1C246D852CA5}"/>
              </a:ext>
            </a:extLst>
          </p:cNvPr>
          <p:cNvPicPr>
            <a:picLocks noChangeAspect="1"/>
          </p:cNvPicPr>
          <p:nvPr userDrawn="1"/>
        </p:nvPicPr>
        <p:blipFill>
          <a:blip r:embed="rId4"/>
          <a:stretch>
            <a:fillRect/>
          </a:stretch>
        </p:blipFill>
        <p:spPr>
          <a:xfrm>
            <a:off x="10681269" y="3583861"/>
            <a:ext cx="1086544" cy="1086544"/>
          </a:xfrm>
          <a:prstGeom prst="rect">
            <a:avLst/>
          </a:prstGeom>
        </p:spPr>
      </p:pic>
      <p:pic>
        <p:nvPicPr>
          <p:cNvPr id="11" name="Picture 10">
            <a:extLst>
              <a:ext uri="{FF2B5EF4-FFF2-40B4-BE49-F238E27FC236}">
                <a16:creationId xmlns:a16="http://schemas.microsoft.com/office/drawing/2014/main" id="{812C830C-D2CF-5043-B06D-A1B5CD3A9A97}"/>
              </a:ext>
            </a:extLst>
          </p:cNvPr>
          <p:cNvPicPr>
            <a:picLocks noChangeAspect="1"/>
          </p:cNvPicPr>
          <p:nvPr userDrawn="1"/>
        </p:nvPicPr>
        <p:blipFill>
          <a:blip r:embed="rId5"/>
          <a:stretch>
            <a:fillRect/>
          </a:stretch>
        </p:blipFill>
        <p:spPr>
          <a:xfrm rot="10108533">
            <a:off x="10594988" y="-52093"/>
            <a:ext cx="623887" cy="1181226"/>
          </a:xfrm>
          <a:prstGeom prst="rect">
            <a:avLst/>
          </a:prstGeom>
        </p:spPr>
      </p:pic>
    </p:spTree>
    <p:extLst>
      <p:ext uri="{BB962C8B-B14F-4D97-AF65-F5344CB8AC3E}">
        <p14:creationId xmlns:p14="http://schemas.microsoft.com/office/powerpoint/2010/main" val="628168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DFCA-E242-394A-B5F5-A78E673FF605}"/>
              </a:ext>
            </a:extLst>
          </p:cNvPr>
          <p:cNvSpPr>
            <a:spLocks noGrp="1"/>
          </p:cNvSpPr>
          <p:nvPr>
            <p:ph type="title" hasCustomPrompt="1"/>
          </p:nvPr>
        </p:nvSpPr>
        <p:spPr>
          <a:xfrm>
            <a:off x="433085" y="549276"/>
            <a:ext cx="11242977" cy="719138"/>
          </a:xfrm>
          <a:prstGeom prst="rect">
            <a:avLst/>
          </a:prstGeom>
        </p:spPr>
        <p:txBody>
          <a:bodyPr anchor="t"/>
          <a:lstStyle/>
          <a:p>
            <a:r>
              <a:rPr lang="en-GB" dirty="0"/>
              <a:t>TABLE TEMPLATE.</a:t>
            </a:r>
            <a:endParaRPr lang="en-US" dirty="0"/>
          </a:p>
        </p:txBody>
      </p:sp>
      <p:sp>
        <p:nvSpPr>
          <p:cNvPr id="3" name="Slide Number Placeholder 2">
            <a:extLst>
              <a:ext uri="{FF2B5EF4-FFF2-40B4-BE49-F238E27FC236}">
                <a16:creationId xmlns:a16="http://schemas.microsoft.com/office/drawing/2014/main" id="{354F90CE-7AC6-0241-85BB-27A6B396C4C2}"/>
              </a:ext>
            </a:extLst>
          </p:cNvPr>
          <p:cNvSpPr>
            <a:spLocks noGrp="1"/>
          </p:cNvSpPr>
          <p:nvPr>
            <p:ph type="sldNum" sz="quarter" idx="10"/>
          </p:nvPr>
        </p:nvSpPr>
        <p:spPr/>
        <p:txBody>
          <a:bodyPr/>
          <a:lstStyle/>
          <a:p>
            <a:fld id="{DAD6C80F-093D-CA46-A154-17E9273E7A32}" type="slidenum">
              <a:rPr lang="en-US" smtClean="0"/>
              <a:pPr/>
              <a:t>‹#›</a:t>
            </a:fld>
            <a:endParaRPr lang="en-US" dirty="0"/>
          </a:p>
        </p:txBody>
      </p:sp>
      <p:sp>
        <p:nvSpPr>
          <p:cNvPr id="4" name="Text Placeholder 2">
            <a:extLst>
              <a:ext uri="{FF2B5EF4-FFF2-40B4-BE49-F238E27FC236}">
                <a16:creationId xmlns:a16="http://schemas.microsoft.com/office/drawing/2014/main" id="{7C5D71AA-21A2-E843-A451-A87363EE1545}"/>
              </a:ext>
            </a:extLst>
          </p:cNvPr>
          <p:cNvSpPr>
            <a:spLocks noGrp="1"/>
          </p:cNvSpPr>
          <p:nvPr>
            <p:ph type="body" idx="1"/>
          </p:nvPr>
        </p:nvSpPr>
        <p:spPr>
          <a:xfrm>
            <a:off x="433085" y="1271308"/>
            <a:ext cx="11242976" cy="4846271"/>
          </a:xfrm>
          <a:prstGeom prst="rect">
            <a:avLst/>
          </a:prstGeom>
        </p:spPr>
        <p:txBody>
          <a:bodyPr anchor="t"/>
          <a:lstStyle>
            <a:lvl1pPr marL="0" indent="0">
              <a:buNone/>
              <a:defRPr sz="24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5" name="Picture 4">
            <a:extLst>
              <a:ext uri="{FF2B5EF4-FFF2-40B4-BE49-F238E27FC236}">
                <a16:creationId xmlns:a16="http://schemas.microsoft.com/office/drawing/2014/main" id="{1A9A6472-2B78-E941-82A1-3B91CCA5A21E}"/>
              </a:ext>
            </a:extLst>
          </p:cNvPr>
          <p:cNvPicPr>
            <a:picLocks noChangeAspect="1"/>
          </p:cNvPicPr>
          <p:nvPr userDrawn="1"/>
        </p:nvPicPr>
        <p:blipFill>
          <a:blip r:embed="rId2"/>
          <a:stretch>
            <a:fillRect/>
          </a:stretch>
        </p:blipFill>
        <p:spPr>
          <a:xfrm>
            <a:off x="5447381" y="6308724"/>
            <a:ext cx="814387" cy="814387"/>
          </a:xfrm>
          <a:prstGeom prst="rect">
            <a:avLst/>
          </a:prstGeom>
        </p:spPr>
      </p:pic>
    </p:spTree>
    <p:extLst>
      <p:ext uri="{BB962C8B-B14F-4D97-AF65-F5344CB8AC3E}">
        <p14:creationId xmlns:p14="http://schemas.microsoft.com/office/powerpoint/2010/main" val="30804747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32A87-3C14-B648-8DA6-54168F4C592A}"/>
              </a:ext>
            </a:extLst>
          </p:cNvPr>
          <p:cNvSpPr>
            <a:spLocks noGrp="1"/>
          </p:cNvSpPr>
          <p:nvPr>
            <p:ph type="title" hasCustomPrompt="1"/>
          </p:nvPr>
        </p:nvSpPr>
        <p:spPr>
          <a:xfrm>
            <a:off x="446488" y="1243758"/>
            <a:ext cx="3350008" cy="3551492"/>
          </a:xfrm>
          <a:prstGeom prst="rect">
            <a:avLst/>
          </a:prstGeom>
        </p:spPr>
        <p:txBody>
          <a:bodyPr anchor="t"/>
          <a:lstStyle>
            <a:lvl1pPr>
              <a:defRPr>
                <a:solidFill>
                  <a:schemeClr val="accent1"/>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8D41D163-3EF7-FD49-8815-7C0167D1CB5A}"/>
              </a:ext>
            </a:extLst>
          </p:cNvPr>
          <p:cNvSpPr>
            <a:spLocks noGrp="1"/>
          </p:cNvSpPr>
          <p:nvPr>
            <p:ph sz="half" idx="1" hasCustomPrompt="1"/>
          </p:nvPr>
        </p:nvSpPr>
        <p:spPr>
          <a:xfrm>
            <a:off x="4025372" y="1233688"/>
            <a:ext cx="3637068" cy="4574932"/>
          </a:xfrm>
          <a:prstGeom prst="rect">
            <a:avLst/>
          </a:prstGeom>
        </p:spPr>
        <p:txBody>
          <a:bodyPr>
            <a:normAutofit/>
          </a:bodyPr>
          <a:lstStyle>
            <a:lvl1pPr marL="0" indent="0">
              <a:buFont typeface="+mj-lt"/>
              <a:buNone/>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vl6pPr>
              <a:defRPr sz="1200">
                <a:solidFill>
                  <a:schemeClr val="accent5"/>
                </a:solidFill>
              </a:defRPr>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lvl="5"/>
            <a:r>
              <a:rPr lang="en-US" altLang="zh-TW" dirty="0"/>
              <a:t>Level 6</a:t>
            </a:r>
            <a:endParaRPr lang="zh-TW" altLang="en-US" dirty="0"/>
          </a:p>
        </p:txBody>
      </p:sp>
      <p:sp>
        <p:nvSpPr>
          <p:cNvPr id="7" name="Slide Number Placeholder 6">
            <a:extLst>
              <a:ext uri="{FF2B5EF4-FFF2-40B4-BE49-F238E27FC236}">
                <a16:creationId xmlns:a16="http://schemas.microsoft.com/office/drawing/2014/main" id="{D244C8C9-00B8-994B-9E95-EE9BD9B5A0FD}"/>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0" name="Content Placeholder 2">
            <a:extLst>
              <a:ext uri="{FF2B5EF4-FFF2-40B4-BE49-F238E27FC236}">
                <a16:creationId xmlns:a16="http://schemas.microsoft.com/office/drawing/2014/main" id="{B7B3AE57-4300-EA4D-90F5-0EF778DD3132}"/>
              </a:ext>
            </a:extLst>
          </p:cNvPr>
          <p:cNvSpPr>
            <a:spLocks noGrp="1"/>
          </p:cNvSpPr>
          <p:nvPr>
            <p:ph sz="half" idx="14" hasCustomPrompt="1"/>
          </p:nvPr>
        </p:nvSpPr>
        <p:spPr>
          <a:xfrm>
            <a:off x="7787144" y="1241756"/>
            <a:ext cx="3637068" cy="4574932"/>
          </a:xfrm>
          <a:prstGeom prst="rect">
            <a:avLst/>
          </a:prstGeom>
        </p:spPr>
        <p:txBody>
          <a:bodyPr>
            <a:normAutofit/>
          </a:bodyPr>
          <a:lstStyle>
            <a:lvl1pPr marL="0" indent="0">
              <a:buFont typeface="+mj-lt"/>
              <a:buNone/>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vl6pPr>
              <a:defRPr sz="1200">
                <a:solidFill>
                  <a:schemeClr val="accent5"/>
                </a:solidFill>
              </a:defRPr>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lvl="5"/>
            <a:r>
              <a:rPr lang="en-US" altLang="zh-TW" dirty="0"/>
              <a:t>Level 6</a:t>
            </a:r>
            <a:endParaRPr lang="zh-TW" altLang="en-US" dirty="0"/>
          </a:p>
        </p:txBody>
      </p:sp>
      <p:pic>
        <p:nvPicPr>
          <p:cNvPr id="4" name="Picture 3">
            <a:extLst>
              <a:ext uri="{FF2B5EF4-FFF2-40B4-BE49-F238E27FC236}">
                <a16:creationId xmlns:a16="http://schemas.microsoft.com/office/drawing/2014/main" id="{4F10A9A5-579D-BC44-975E-3FEFA826A79C}"/>
              </a:ext>
            </a:extLst>
          </p:cNvPr>
          <p:cNvPicPr>
            <a:picLocks noChangeAspect="1"/>
          </p:cNvPicPr>
          <p:nvPr userDrawn="1"/>
        </p:nvPicPr>
        <p:blipFill>
          <a:blip r:embed="rId2"/>
          <a:stretch>
            <a:fillRect/>
          </a:stretch>
        </p:blipFill>
        <p:spPr>
          <a:xfrm rot="8302119">
            <a:off x="8672360" y="6271857"/>
            <a:ext cx="456596" cy="864488"/>
          </a:xfrm>
          <a:prstGeom prst="rect">
            <a:avLst/>
          </a:prstGeom>
        </p:spPr>
      </p:pic>
      <p:pic>
        <p:nvPicPr>
          <p:cNvPr id="8" name="Picture 7">
            <a:extLst>
              <a:ext uri="{FF2B5EF4-FFF2-40B4-BE49-F238E27FC236}">
                <a16:creationId xmlns:a16="http://schemas.microsoft.com/office/drawing/2014/main" id="{4C0279CE-5E4B-CC48-832F-99724E83E627}"/>
              </a:ext>
            </a:extLst>
          </p:cNvPr>
          <p:cNvPicPr>
            <a:picLocks noChangeAspect="1"/>
          </p:cNvPicPr>
          <p:nvPr userDrawn="1"/>
        </p:nvPicPr>
        <p:blipFill>
          <a:blip r:embed="rId3"/>
          <a:stretch>
            <a:fillRect/>
          </a:stretch>
        </p:blipFill>
        <p:spPr>
          <a:xfrm rot="20356400">
            <a:off x="8637109" y="361338"/>
            <a:ext cx="362703" cy="362703"/>
          </a:xfrm>
          <a:prstGeom prst="rect">
            <a:avLst/>
          </a:prstGeom>
        </p:spPr>
      </p:pic>
      <p:pic>
        <p:nvPicPr>
          <p:cNvPr id="11" name="Picture 10">
            <a:extLst>
              <a:ext uri="{FF2B5EF4-FFF2-40B4-BE49-F238E27FC236}">
                <a16:creationId xmlns:a16="http://schemas.microsoft.com/office/drawing/2014/main" id="{B70DC41C-C8D5-2F42-AD7B-15DB34A19D14}"/>
              </a:ext>
            </a:extLst>
          </p:cNvPr>
          <p:cNvPicPr>
            <a:picLocks noChangeAspect="1"/>
          </p:cNvPicPr>
          <p:nvPr userDrawn="1"/>
        </p:nvPicPr>
        <p:blipFill>
          <a:blip r:embed="rId4"/>
          <a:stretch>
            <a:fillRect/>
          </a:stretch>
        </p:blipFill>
        <p:spPr>
          <a:xfrm>
            <a:off x="-1897" y="4985187"/>
            <a:ext cx="623887" cy="1181226"/>
          </a:xfrm>
          <a:prstGeom prst="rect">
            <a:avLst/>
          </a:prstGeom>
        </p:spPr>
      </p:pic>
    </p:spTree>
    <p:extLst>
      <p:ext uri="{BB962C8B-B14F-4D97-AF65-F5344CB8AC3E}">
        <p14:creationId xmlns:p14="http://schemas.microsoft.com/office/powerpoint/2010/main" val="34265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F291C9C-0B54-1A4E-97CF-96EB888281EC}"/>
              </a:ext>
            </a:extLst>
          </p:cNvPr>
          <p:cNvSpPr/>
          <p:nvPr userDrawn="1"/>
        </p:nvSpPr>
        <p:spPr>
          <a:xfrm>
            <a:off x="433085" y="1659919"/>
            <a:ext cx="11242977" cy="354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21" name="Text Placeholder 2">
            <a:extLst>
              <a:ext uri="{FF2B5EF4-FFF2-40B4-BE49-F238E27FC236}">
                <a16:creationId xmlns:a16="http://schemas.microsoft.com/office/drawing/2014/main" id="{05961A88-6C7D-0340-B404-61812BA4FB89}"/>
              </a:ext>
            </a:extLst>
          </p:cNvPr>
          <p:cNvSpPr>
            <a:spLocks noGrp="1"/>
          </p:cNvSpPr>
          <p:nvPr>
            <p:ph type="body" idx="1" hasCustomPrompt="1"/>
          </p:nvPr>
        </p:nvSpPr>
        <p:spPr>
          <a:xfrm>
            <a:off x="446488" y="5599720"/>
            <a:ext cx="11167732" cy="365125"/>
          </a:xfrm>
        </p:spPr>
        <p:txBody>
          <a:bodyPr anchor="t"/>
          <a:lstStyle>
            <a:lvl1pPr marL="0" indent="0" algn="l">
              <a:buNone/>
              <a:defRPr sz="2400" b="0" i="0">
                <a:solidFill>
                  <a:schemeClr val="tx1"/>
                </a:solidFill>
                <a:latin typeface="Founders Grotesk Regular"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9" name="Title 1">
            <a:extLst>
              <a:ext uri="{FF2B5EF4-FFF2-40B4-BE49-F238E27FC236}">
                <a16:creationId xmlns:a16="http://schemas.microsoft.com/office/drawing/2014/main" id="{ECC861E7-B47C-8343-8923-2D3EA2117C41}"/>
              </a:ext>
            </a:extLst>
          </p:cNvPr>
          <p:cNvSpPr>
            <a:spLocks noGrp="1"/>
          </p:cNvSpPr>
          <p:nvPr>
            <p:ph type="title" hasCustomPrompt="1"/>
          </p:nvPr>
        </p:nvSpPr>
        <p:spPr>
          <a:xfrm>
            <a:off x="433085" y="641201"/>
            <a:ext cx="11242977" cy="719138"/>
          </a:xfrm>
        </p:spPr>
        <p:txBody>
          <a:bodyPr anchor="t"/>
          <a:lstStyle>
            <a:lvl1pPr>
              <a:lnSpc>
                <a:spcPts val="3600"/>
              </a:lnSpc>
              <a:defRPr/>
            </a:lvl1pPr>
          </a:lstStyle>
          <a:p>
            <a:r>
              <a:rPr lang="en-GB" dirty="0"/>
              <a:t>CAMPAIGN PARTNERS</a:t>
            </a:r>
            <a:endParaRPr lang="en-US" dirty="0"/>
          </a:p>
        </p:txBody>
      </p:sp>
      <p:pic>
        <p:nvPicPr>
          <p:cNvPr id="4" name="Picture 3" descr="A picture containing food&#10;&#10;Description automatically generated">
            <a:extLst>
              <a:ext uri="{FF2B5EF4-FFF2-40B4-BE49-F238E27FC236}">
                <a16:creationId xmlns:a16="http://schemas.microsoft.com/office/drawing/2014/main" id="{A86952CF-0D34-434A-9BCB-7FAC3F45F5A5}"/>
              </a:ext>
            </a:extLst>
          </p:cNvPr>
          <p:cNvPicPr>
            <a:picLocks noChangeAspect="1"/>
          </p:cNvPicPr>
          <p:nvPr userDrawn="1"/>
        </p:nvPicPr>
        <p:blipFill>
          <a:blip r:embed="rId2"/>
          <a:stretch>
            <a:fillRect/>
          </a:stretch>
        </p:blipFill>
        <p:spPr>
          <a:xfrm>
            <a:off x="9908772" y="3716758"/>
            <a:ext cx="1166587" cy="1017449"/>
          </a:xfrm>
          <a:prstGeom prst="rect">
            <a:avLst/>
          </a:prstGeom>
        </p:spPr>
      </p:pic>
      <p:pic>
        <p:nvPicPr>
          <p:cNvPr id="7" name="Picture 6" descr="A picture containing food, drawing&#10;&#10;Description automatically generated">
            <a:extLst>
              <a:ext uri="{FF2B5EF4-FFF2-40B4-BE49-F238E27FC236}">
                <a16:creationId xmlns:a16="http://schemas.microsoft.com/office/drawing/2014/main" id="{4A8F5153-E82F-564B-8DF7-723E68B09250}"/>
              </a:ext>
            </a:extLst>
          </p:cNvPr>
          <p:cNvPicPr>
            <a:picLocks noChangeAspect="1"/>
          </p:cNvPicPr>
          <p:nvPr userDrawn="1"/>
        </p:nvPicPr>
        <p:blipFill>
          <a:blip r:embed="rId3"/>
          <a:stretch>
            <a:fillRect/>
          </a:stretch>
        </p:blipFill>
        <p:spPr>
          <a:xfrm>
            <a:off x="7319704" y="3738532"/>
            <a:ext cx="1269634" cy="996450"/>
          </a:xfrm>
          <a:prstGeom prst="rect">
            <a:avLst/>
          </a:prstGeom>
        </p:spPr>
      </p:pic>
      <p:pic>
        <p:nvPicPr>
          <p:cNvPr id="9" name="Picture 8" descr="A close up of a sign&#10;&#10;Description automatically generated">
            <a:extLst>
              <a:ext uri="{FF2B5EF4-FFF2-40B4-BE49-F238E27FC236}">
                <a16:creationId xmlns:a16="http://schemas.microsoft.com/office/drawing/2014/main" id="{D5ED61AF-ABA4-2A48-A4B7-A34AC47EBFEA}"/>
              </a:ext>
            </a:extLst>
          </p:cNvPr>
          <p:cNvPicPr>
            <a:picLocks noChangeAspect="1"/>
          </p:cNvPicPr>
          <p:nvPr userDrawn="1"/>
        </p:nvPicPr>
        <p:blipFill>
          <a:blip r:embed="rId4"/>
          <a:stretch>
            <a:fillRect/>
          </a:stretch>
        </p:blipFill>
        <p:spPr>
          <a:xfrm>
            <a:off x="3554879" y="3648580"/>
            <a:ext cx="2367987" cy="1199521"/>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D2103E6E-07F2-C241-B6D2-09EFFF4C8FDD}"/>
              </a:ext>
            </a:extLst>
          </p:cNvPr>
          <p:cNvPicPr>
            <a:picLocks noChangeAspect="1"/>
          </p:cNvPicPr>
          <p:nvPr userDrawn="1"/>
        </p:nvPicPr>
        <p:blipFill>
          <a:blip r:embed="rId5"/>
          <a:stretch>
            <a:fillRect/>
          </a:stretch>
        </p:blipFill>
        <p:spPr>
          <a:xfrm>
            <a:off x="1116641" y="3719164"/>
            <a:ext cx="1041400" cy="965200"/>
          </a:xfrm>
          <a:prstGeom prst="rect">
            <a:avLst/>
          </a:prstGeom>
        </p:spPr>
      </p:pic>
      <p:pic>
        <p:nvPicPr>
          <p:cNvPr id="35" name="Picture 34" descr="A close up of a sign&#10;&#10;Description automatically generated">
            <a:extLst>
              <a:ext uri="{FF2B5EF4-FFF2-40B4-BE49-F238E27FC236}">
                <a16:creationId xmlns:a16="http://schemas.microsoft.com/office/drawing/2014/main" id="{F8A233C4-2E92-DB4F-8010-9A08D6E24254}"/>
              </a:ext>
            </a:extLst>
          </p:cNvPr>
          <p:cNvPicPr>
            <a:picLocks noChangeAspect="1"/>
          </p:cNvPicPr>
          <p:nvPr userDrawn="1"/>
        </p:nvPicPr>
        <p:blipFill>
          <a:blip r:embed="rId6"/>
          <a:stretch>
            <a:fillRect/>
          </a:stretch>
        </p:blipFill>
        <p:spPr>
          <a:xfrm>
            <a:off x="730463" y="2111958"/>
            <a:ext cx="1864061" cy="1043334"/>
          </a:xfrm>
          <a:prstGeom prst="rect">
            <a:avLst/>
          </a:prstGeom>
        </p:spPr>
      </p:pic>
      <p:pic>
        <p:nvPicPr>
          <p:cNvPr id="37" name="Picture 36" descr="A close up of a sign&#10;&#10;Description automatically generated">
            <a:extLst>
              <a:ext uri="{FF2B5EF4-FFF2-40B4-BE49-F238E27FC236}">
                <a16:creationId xmlns:a16="http://schemas.microsoft.com/office/drawing/2014/main" id="{2F0BDFD3-7ED4-AE41-9C90-F630C5D2B947}"/>
              </a:ext>
            </a:extLst>
          </p:cNvPr>
          <p:cNvPicPr>
            <a:picLocks noChangeAspect="1"/>
          </p:cNvPicPr>
          <p:nvPr userDrawn="1"/>
        </p:nvPicPr>
        <p:blipFill>
          <a:blip r:embed="rId7"/>
          <a:stretch>
            <a:fillRect/>
          </a:stretch>
        </p:blipFill>
        <p:spPr>
          <a:xfrm>
            <a:off x="3554878" y="2442468"/>
            <a:ext cx="2367987" cy="454493"/>
          </a:xfrm>
          <a:prstGeom prst="rect">
            <a:avLst/>
          </a:prstGeom>
        </p:spPr>
      </p:pic>
      <p:pic>
        <p:nvPicPr>
          <p:cNvPr id="39" name="Picture 38" descr="A close up of a logo&#10;&#10;Description automatically generated">
            <a:extLst>
              <a:ext uri="{FF2B5EF4-FFF2-40B4-BE49-F238E27FC236}">
                <a16:creationId xmlns:a16="http://schemas.microsoft.com/office/drawing/2014/main" id="{0A3537A2-B380-6843-84D3-BB7319752E9E}"/>
              </a:ext>
            </a:extLst>
          </p:cNvPr>
          <p:cNvPicPr>
            <a:picLocks noChangeAspect="1"/>
          </p:cNvPicPr>
          <p:nvPr userDrawn="1"/>
        </p:nvPicPr>
        <p:blipFill>
          <a:blip r:embed="rId8"/>
          <a:stretch>
            <a:fillRect/>
          </a:stretch>
        </p:blipFill>
        <p:spPr>
          <a:xfrm>
            <a:off x="6697969" y="2065436"/>
            <a:ext cx="2367987" cy="1141010"/>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3D0AC47E-75B1-374A-A43F-128AF0BFDDE0}"/>
              </a:ext>
            </a:extLst>
          </p:cNvPr>
          <p:cNvPicPr>
            <a:picLocks noChangeAspect="1"/>
          </p:cNvPicPr>
          <p:nvPr userDrawn="1"/>
        </p:nvPicPr>
        <p:blipFill>
          <a:blip r:embed="rId9"/>
          <a:stretch>
            <a:fillRect/>
          </a:stretch>
        </p:blipFill>
        <p:spPr>
          <a:xfrm>
            <a:off x="9936159" y="2176526"/>
            <a:ext cx="1198881" cy="914197"/>
          </a:xfrm>
          <a:prstGeom prst="rect">
            <a:avLst/>
          </a:prstGeom>
        </p:spPr>
      </p:pic>
      <p:pic>
        <p:nvPicPr>
          <p:cNvPr id="3" name="Picture 2">
            <a:extLst>
              <a:ext uri="{FF2B5EF4-FFF2-40B4-BE49-F238E27FC236}">
                <a16:creationId xmlns:a16="http://schemas.microsoft.com/office/drawing/2014/main" id="{6827AFB1-EC2A-034A-888F-D5A9F70603C1}"/>
              </a:ext>
            </a:extLst>
          </p:cNvPr>
          <p:cNvPicPr>
            <a:picLocks noChangeAspect="1"/>
          </p:cNvPicPr>
          <p:nvPr userDrawn="1"/>
        </p:nvPicPr>
        <p:blipFill>
          <a:blip r:embed="rId10"/>
          <a:stretch>
            <a:fillRect/>
          </a:stretch>
        </p:blipFill>
        <p:spPr>
          <a:xfrm rot="5400000">
            <a:off x="9540655" y="-388921"/>
            <a:ext cx="791008" cy="1497640"/>
          </a:xfrm>
          <a:prstGeom prst="rect">
            <a:avLst/>
          </a:prstGeom>
        </p:spPr>
      </p:pic>
      <p:pic>
        <p:nvPicPr>
          <p:cNvPr id="8" name="Picture 7">
            <a:extLst>
              <a:ext uri="{FF2B5EF4-FFF2-40B4-BE49-F238E27FC236}">
                <a16:creationId xmlns:a16="http://schemas.microsoft.com/office/drawing/2014/main" id="{32573482-E8C9-404D-95A1-6209B97D7FFF}"/>
              </a:ext>
            </a:extLst>
          </p:cNvPr>
          <p:cNvPicPr>
            <a:picLocks noChangeAspect="1"/>
          </p:cNvPicPr>
          <p:nvPr userDrawn="1"/>
        </p:nvPicPr>
        <p:blipFill>
          <a:blip r:embed="rId11"/>
          <a:stretch>
            <a:fillRect/>
          </a:stretch>
        </p:blipFill>
        <p:spPr>
          <a:xfrm rot="6222562">
            <a:off x="10825520" y="834895"/>
            <a:ext cx="448769" cy="448769"/>
          </a:xfrm>
          <a:prstGeom prst="rect">
            <a:avLst/>
          </a:prstGeom>
        </p:spPr>
      </p:pic>
      <p:pic>
        <p:nvPicPr>
          <p:cNvPr id="10" name="Picture 9">
            <a:extLst>
              <a:ext uri="{FF2B5EF4-FFF2-40B4-BE49-F238E27FC236}">
                <a16:creationId xmlns:a16="http://schemas.microsoft.com/office/drawing/2014/main" id="{608ABDC3-46C4-544D-9F25-9C05D8259C39}"/>
              </a:ext>
            </a:extLst>
          </p:cNvPr>
          <p:cNvPicPr>
            <a:picLocks noChangeAspect="1"/>
          </p:cNvPicPr>
          <p:nvPr userDrawn="1"/>
        </p:nvPicPr>
        <p:blipFill>
          <a:blip r:embed="rId12"/>
          <a:stretch>
            <a:fillRect/>
          </a:stretch>
        </p:blipFill>
        <p:spPr>
          <a:xfrm rot="17792851">
            <a:off x="6733456" y="5906228"/>
            <a:ext cx="523798" cy="991725"/>
          </a:xfrm>
          <a:prstGeom prst="rect">
            <a:avLst/>
          </a:prstGeom>
        </p:spPr>
      </p:pic>
    </p:spTree>
    <p:extLst>
      <p:ext uri="{BB962C8B-B14F-4D97-AF65-F5344CB8AC3E}">
        <p14:creationId xmlns:p14="http://schemas.microsoft.com/office/powerpoint/2010/main" val="25179343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5F49-31B9-ED4E-872C-CDCFE96B87FF}"/>
              </a:ext>
            </a:extLst>
          </p:cNvPr>
          <p:cNvSpPr>
            <a:spLocks noGrp="1"/>
          </p:cNvSpPr>
          <p:nvPr>
            <p:ph type="title" hasCustomPrompt="1"/>
          </p:nvPr>
        </p:nvSpPr>
        <p:spPr>
          <a:xfrm>
            <a:off x="423099" y="237804"/>
            <a:ext cx="10515600" cy="1325563"/>
          </a:xfrm>
          <a:prstGeom prst="rect">
            <a:avLst/>
          </a:prstGeom>
        </p:spPr>
        <p:txBody>
          <a:bodyPr/>
          <a:lstStyle>
            <a:lvl1pPr>
              <a:defRPr>
                <a:solidFill>
                  <a:schemeClr val="accent1"/>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2A8C354-B526-5744-9E82-93201677FF43}"/>
              </a:ext>
            </a:extLst>
          </p:cNvPr>
          <p:cNvSpPr>
            <a:spLocks noGrp="1"/>
          </p:cNvSpPr>
          <p:nvPr>
            <p:ph type="body" idx="1"/>
          </p:nvPr>
        </p:nvSpPr>
        <p:spPr>
          <a:xfrm>
            <a:off x="515938" y="1604086"/>
            <a:ext cx="5157787" cy="823912"/>
          </a:xfrm>
          <a:prstGeom prst="rect">
            <a:avLst/>
          </a:prstGeom>
        </p:spPr>
        <p:txBody>
          <a:bodyPr anchor="t"/>
          <a:lstStyle>
            <a:lvl1pPr marL="0" indent="0">
              <a:buNone/>
              <a:defRPr sz="2400" b="0" i="0">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C7CF865-D22F-9749-94FB-1A94A36A717F}"/>
              </a:ext>
            </a:extLst>
          </p:cNvPr>
          <p:cNvSpPr>
            <a:spLocks noGrp="1"/>
          </p:cNvSpPr>
          <p:nvPr>
            <p:ph sz="half" idx="2" hasCustomPrompt="1"/>
          </p:nvPr>
        </p:nvSpPr>
        <p:spPr>
          <a:xfrm>
            <a:off x="446488" y="2192561"/>
            <a:ext cx="5157787" cy="3684588"/>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Wingdings" pitchFamily="2" charset="2"/>
              <a:buNone/>
              <a:tabLst/>
              <a:defRPr sz="2400"/>
            </a:lvl1pPr>
            <a:lvl2pPr marL="914400" marR="0" indent="-457200" algn="l" defTabSz="914400" rtl="0" eaLnBrk="1" fontAlgn="auto" latinLnBrk="0" hangingPunct="1">
              <a:lnSpc>
                <a:spcPct val="90000"/>
              </a:lnSpc>
              <a:spcBef>
                <a:spcPts val="500"/>
              </a:spcBef>
              <a:spcAft>
                <a:spcPts val="0"/>
              </a:spcAft>
              <a:buClrTx/>
              <a:buSzTx/>
              <a:buFont typeface="Wingdings" pitchFamily="2" charset="2"/>
              <a:buChar char="§"/>
              <a:tabLst/>
              <a:defRPr sz="2400"/>
            </a:lvl2pPr>
            <a:lvl3pPr marL="1371600" marR="0" indent="-457200" algn="l" defTabSz="914400" rtl="0" eaLnBrk="1" fontAlgn="auto" latinLnBrk="0" hangingPunct="1">
              <a:lnSpc>
                <a:spcPct val="90000"/>
              </a:lnSpc>
              <a:spcBef>
                <a:spcPts val="500"/>
              </a:spcBef>
              <a:spcAft>
                <a:spcPts val="0"/>
              </a:spcAft>
              <a:buClrTx/>
              <a:buSzTx/>
              <a:buFont typeface="Wingdings" pitchFamily="2" charset="2"/>
              <a:buChar char="§"/>
              <a:tabLst/>
              <a:defRPr sz="2000"/>
            </a:lvl3pPr>
            <a:lvl4pPr marL="17145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1800"/>
            </a:lvl4pPr>
            <a:lvl5pPr marL="21717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1800"/>
            </a:lvl5pPr>
            <a:lvl6pPr marL="25146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200"/>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lvl="5"/>
            <a:r>
              <a:rPr lang="en-US" altLang="zh-TW" dirty="0"/>
              <a:t>Level 6</a:t>
            </a:r>
            <a:endParaRPr lang="zh-TW" altLang="en-US" dirty="0"/>
          </a:p>
          <a:p>
            <a:pPr marL="571500" marR="0" lvl="0" indent="-571500" algn="l" defTabSz="914400" rtl="0" eaLnBrk="1" fontAlgn="auto" latinLnBrk="0" hangingPunct="1">
              <a:lnSpc>
                <a:spcPct val="90000"/>
              </a:lnSpc>
              <a:spcBef>
                <a:spcPts val="1000"/>
              </a:spcBef>
              <a:spcAft>
                <a:spcPts val="0"/>
              </a:spcAft>
              <a:buClrTx/>
              <a:buSzTx/>
              <a:buFont typeface="Wingdings" pitchFamily="2" charset="2"/>
              <a:buChar char="§"/>
              <a:tabLst/>
              <a:defRPr/>
            </a:pPr>
            <a:endParaRPr lang="en-US" dirty="0"/>
          </a:p>
        </p:txBody>
      </p:sp>
      <p:sp>
        <p:nvSpPr>
          <p:cNvPr id="5" name="Text Placeholder 4">
            <a:extLst>
              <a:ext uri="{FF2B5EF4-FFF2-40B4-BE49-F238E27FC236}">
                <a16:creationId xmlns:a16="http://schemas.microsoft.com/office/drawing/2014/main" id="{1FAB3DE2-AAD9-EA41-8F7D-5AD8140C961C}"/>
              </a:ext>
            </a:extLst>
          </p:cNvPr>
          <p:cNvSpPr>
            <a:spLocks noGrp="1"/>
          </p:cNvSpPr>
          <p:nvPr>
            <p:ph type="body" sz="quarter" idx="3"/>
          </p:nvPr>
        </p:nvSpPr>
        <p:spPr>
          <a:xfrm>
            <a:off x="6038125" y="1604086"/>
            <a:ext cx="5183188" cy="823912"/>
          </a:xfrm>
          <a:prstGeom prst="rect">
            <a:avLst/>
          </a:prstGeom>
        </p:spPr>
        <p:txBody>
          <a:bodyPr anchor="t"/>
          <a:lstStyle>
            <a:lvl1pPr marL="0" indent="0">
              <a:buNone/>
              <a:defRPr sz="2400" b="0" i="0">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3D883C9-37CE-F04E-88EB-7A21BADF952F}"/>
              </a:ext>
            </a:extLst>
          </p:cNvPr>
          <p:cNvSpPr>
            <a:spLocks noGrp="1"/>
          </p:cNvSpPr>
          <p:nvPr>
            <p:ph sz="quarter" idx="4" hasCustomPrompt="1"/>
          </p:nvPr>
        </p:nvSpPr>
        <p:spPr>
          <a:xfrm>
            <a:off x="6003401" y="2192561"/>
            <a:ext cx="5183188" cy="3684588"/>
          </a:xfrm>
          <a:prstGeom prst="rect">
            <a:avLst/>
          </a:prstGeom>
        </p:spPr>
        <p:txBody>
          <a:bodyPr>
            <a:normAutofit/>
          </a:bodyPr>
          <a:lstStyle>
            <a:lvl1pPr marL="0" indent="0">
              <a:buNone/>
              <a:defRPr sz="2400"/>
            </a:lvl1pPr>
            <a:lvl2pPr>
              <a:defRPr sz="2000"/>
            </a:lvl2pPr>
            <a:lvl3pPr>
              <a:defRPr sz="1800"/>
            </a:lvl3pPr>
            <a:lvl4pPr>
              <a:defRPr sz="1600"/>
            </a:lvl4pPr>
            <a:lvl5pPr>
              <a:defRPr sz="1600"/>
            </a:lvl5pPr>
            <a:lvl6pPr>
              <a:defRPr sz="1200"/>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lvl="5"/>
            <a:r>
              <a:rPr lang="en-US" altLang="zh-TW" dirty="0"/>
              <a:t>Level 6</a:t>
            </a:r>
            <a:endParaRPr lang="zh-TW" altLang="en-US" dirty="0"/>
          </a:p>
        </p:txBody>
      </p:sp>
      <p:sp>
        <p:nvSpPr>
          <p:cNvPr id="9" name="Slide Number Placeholder 8">
            <a:extLst>
              <a:ext uri="{FF2B5EF4-FFF2-40B4-BE49-F238E27FC236}">
                <a16:creationId xmlns:a16="http://schemas.microsoft.com/office/drawing/2014/main" id="{6B883B69-B509-044D-AA4A-5EB8C41B16DF}"/>
              </a:ext>
            </a:extLst>
          </p:cNvPr>
          <p:cNvSpPr>
            <a:spLocks noGrp="1"/>
          </p:cNvSpPr>
          <p:nvPr>
            <p:ph type="sldNum" sz="quarter" idx="12"/>
          </p:nvPr>
        </p:nvSpPr>
        <p:spPr/>
        <p:txBody>
          <a:bodyPr/>
          <a:lstStyle/>
          <a:p>
            <a:fld id="{DAD6C80F-093D-CA46-A154-17E9273E7A32}" type="slidenum">
              <a:rPr lang="en-US" smtClean="0"/>
              <a:t>‹#›</a:t>
            </a:fld>
            <a:endParaRPr lang="en-US"/>
          </a:p>
        </p:txBody>
      </p:sp>
      <p:pic>
        <p:nvPicPr>
          <p:cNvPr id="15" name="Picture 14">
            <a:extLst>
              <a:ext uri="{FF2B5EF4-FFF2-40B4-BE49-F238E27FC236}">
                <a16:creationId xmlns:a16="http://schemas.microsoft.com/office/drawing/2014/main" id="{72407EFE-3EA5-AE42-B42E-519E5C18C93D}"/>
              </a:ext>
            </a:extLst>
          </p:cNvPr>
          <p:cNvPicPr>
            <a:picLocks noChangeAspect="1"/>
          </p:cNvPicPr>
          <p:nvPr userDrawn="1"/>
        </p:nvPicPr>
        <p:blipFill>
          <a:blip r:embed="rId2"/>
          <a:stretch>
            <a:fillRect/>
          </a:stretch>
        </p:blipFill>
        <p:spPr>
          <a:xfrm rot="19349420">
            <a:off x="11317935" y="338419"/>
            <a:ext cx="375468" cy="375468"/>
          </a:xfrm>
          <a:prstGeom prst="rect">
            <a:avLst/>
          </a:prstGeom>
        </p:spPr>
      </p:pic>
      <p:pic>
        <p:nvPicPr>
          <p:cNvPr id="11" name="Picture 10">
            <a:extLst>
              <a:ext uri="{FF2B5EF4-FFF2-40B4-BE49-F238E27FC236}">
                <a16:creationId xmlns:a16="http://schemas.microsoft.com/office/drawing/2014/main" id="{E8014929-CE43-6444-AE2F-993B1D58CD2B}"/>
              </a:ext>
            </a:extLst>
          </p:cNvPr>
          <p:cNvPicPr>
            <a:picLocks noChangeAspect="1"/>
          </p:cNvPicPr>
          <p:nvPr userDrawn="1"/>
        </p:nvPicPr>
        <p:blipFill>
          <a:blip r:embed="rId3"/>
          <a:stretch>
            <a:fillRect/>
          </a:stretch>
        </p:blipFill>
        <p:spPr>
          <a:xfrm rot="16200000">
            <a:off x="5100845" y="6046223"/>
            <a:ext cx="623887" cy="1181226"/>
          </a:xfrm>
          <a:prstGeom prst="rect">
            <a:avLst/>
          </a:prstGeom>
        </p:spPr>
      </p:pic>
    </p:spTree>
    <p:extLst>
      <p:ext uri="{BB962C8B-B14F-4D97-AF65-F5344CB8AC3E}">
        <p14:creationId xmlns:p14="http://schemas.microsoft.com/office/powerpoint/2010/main" val="63301815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2" name="Picture Placeholder 2">
            <a:extLst>
              <a:ext uri="{FF2B5EF4-FFF2-40B4-BE49-F238E27FC236}">
                <a16:creationId xmlns:a16="http://schemas.microsoft.com/office/drawing/2014/main" id="{0FE1F00F-3BD8-EB48-8B47-292BADD6D5F1}"/>
              </a:ext>
            </a:extLst>
          </p:cNvPr>
          <p:cNvSpPr>
            <a:spLocks noGrp="1"/>
          </p:cNvSpPr>
          <p:nvPr>
            <p:ph type="pic" sz="quarter" idx="13" hasCustomPrompt="1"/>
          </p:nvPr>
        </p:nvSpPr>
        <p:spPr>
          <a:xfrm>
            <a:off x="5757922" y="2422459"/>
            <a:ext cx="4672957" cy="2361235"/>
          </a:xfrm>
          <a:prstGeom prst="rect">
            <a:avLst/>
          </a:prstGeom>
          <a:solidFill>
            <a:schemeClr val="bg1">
              <a:lumMod val="95000"/>
            </a:schemeClr>
          </a:solidFill>
        </p:spPr>
        <p:txBody>
          <a:bodyPr/>
          <a:lstStyle>
            <a:lvl1pPr>
              <a:buNone/>
              <a:defRPr/>
            </a:lvl1pPr>
          </a:lstStyle>
          <a:p>
            <a:r>
              <a:rPr lang="en-US" dirty="0"/>
              <a:t> </a:t>
            </a:r>
          </a:p>
        </p:txBody>
      </p:sp>
      <p:grpSp>
        <p:nvGrpSpPr>
          <p:cNvPr id="2" name="Group 1">
            <a:extLst>
              <a:ext uri="{FF2B5EF4-FFF2-40B4-BE49-F238E27FC236}">
                <a16:creationId xmlns:a16="http://schemas.microsoft.com/office/drawing/2014/main" id="{16EFD803-1D57-3D44-8118-8F964BA1788D}"/>
              </a:ext>
            </a:extLst>
          </p:cNvPr>
          <p:cNvGrpSpPr/>
          <p:nvPr userDrawn="1"/>
        </p:nvGrpSpPr>
        <p:grpSpPr>
          <a:xfrm>
            <a:off x="452810" y="3861096"/>
            <a:ext cx="760995" cy="3346934"/>
            <a:chOff x="339522" y="3718994"/>
            <a:chExt cx="596436" cy="2623187"/>
          </a:xfrm>
        </p:grpSpPr>
        <p:pic>
          <p:nvPicPr>
            <p:cNvPr id="10" name="Picture 9">
              <a:extLst>
                <a:ext uri="{FF2B5EF4-FFF2-40B4-BE49-F238E27FC236}">
                  <a16:creationId xmlns:a16="http://schemas.microsoft.com/office/drawing/2014/main" id="{A992A4D7-E1F1-204D-94C9-AFAD82EB9F2A}"/>
                </a:ext>
              </a:extLst>
            </p:cNvPr>
            <p:cNvPicPr>
              <a:picLocks noChangeAspect="1"/>
            </p:cNvPicPr>
            <p:nvPr userDrawn="1"/>
          </p:nvPicPr>
          <p:blipFill>
            <a:blip r:embed="rId2"/>
            <a:stretch>
              <a:fillRect/>
            </a:stretch>
          </p:blipFill>
          <p:spPr>
            <a:xfrm rot="19673478">
              <a:off x="477717" y="3718994"/>
              <a:ext cx="458241" cy="458241"/>
            </a:xfrm>
            <a:prstGeom prst="rect">
              <a:avLst/>
            </a:prstGeom>
          </p:spPr>
        </p:pic>
        <p:pic>
          <p:nvPicPr>
            <p:cNvPr id="11" name="Picture 10">
              <a:extLst>
                <a:ext uri="{FF2B5EF4-FFF2-40B4-BE49-F238E27FC236}">
                  <a16:creationId xmlns:a16="http://schemas.microsoft.com/office/drawing/2014/main" id="{0B53B709-FE5B-F647-B41C-8C2D4A2507CA}"/>
                </a:ext>
              </a:extLst>
            </p:cNvPr>
            <p:cNvPicPr>
              <a:picLocks noChangeAspect="1"/>
            </p:cNvPicPr>
            <p:nvPr userDrawn="1"/>
          </p:nvPicPr>
          <p:blipFill>
            <a:blip r:embed="rId3"/>
            <a:stretch>
              <a:fillRect/>
            </a:stretch>
          </p:blipFill>
          <p:spPr>
            <a:xfrm rot="20695809">
              <a:off x="339522" y="5015453"/>
              <a:ext cx="515689" cy="1326728"/>
            </a:xfrm>
            <a:prstGeom prst="rect">
              <a:avLst/>
            </a:prstGeom>
          </p:spPr>
        </p:pic>
        <p:pic>
          <p:nvPicPr>
            <p:cNvPr id="13" name="Picture 12">
              <a:extLst>
                <a:ext uri="{FF2B5EF4-FFF2-40B4-BE49-F238E27FC236}">
                  <a16:creationId xmlns:a16="http://schemas.microsoft.com/office/drawing/2014/main" id="{A3784684-AD05-114E-BF4A-16A2453C355F}"/>
                </a:ext>
              </a:extLst>
            </p:cNvPr>
            <p:cNvPicPr>
              <a:picLocks noChangeAspect="1"/>
            </p:cNvPicPr>
            <p:nvPr userDrawn="1"/>
          </p:nvPicPr>
          <p:blipFill>
            <a:blip r:embed="rId4"/>
            <a:stretch>
              <a:fillRect/>
            </a:stretch>
          </p:blipFill>
          <p:spPr>
            <a:xfrm rot="2461384">
              <a:off x="394849" y="4363761"/>
              <a:ext cx="524862" cy="524862"/>
            </a:xfrm>
            <a:prstGeom prst="rect">
              <a:avLst/>
            </a:prstGeom>
          </p:spPr>
        </p:pic>
      </p:grpSp>
    </p:spTree>
    <p:extLst>
      <p:ext uri="{BB962C8B-B14F-4D97-AF65-F5344CB8AC3E}">
        <p14:creationId xmlns:p14="http://schemas.microsoft.com/office/powerpoint/2010/main" val="1283826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0" name="Picture Placeholder 9">
            <a:extLst>
              <a:ext uri="{FF2B5EF4-FFF2-40B4-BE49-F238E27FC236}">
                <a16:creationId xmlns:a16="http://schemas.microsoft.com/office/drawing/2014/main" id="{55A27A5A-16A6-1C44-823E-944164CE6EC5}"/>
              </a:ext>
            </a:extLst>
          </p:cNvPr>
          <p:cNvSpPr>
            <a:spLocks noGrp="1"/>
          </p:cNvSpPr>
          <p:nvPr>
            <p:ph type="pic" sz="quarter" idx="13" hasCustomPrompt="1"/>
          </p:nvPr>
        </p:nvSpPr>
        <p:spPr>
          <a:xfrm>
            <a:off x="6631941" y="2490451"/>
            <a:ext cx="3730120" cy="2781300"/>
          </a:xfrm>
          <a:prstGeom prst="rect">
            <a:avLst/>
          </a:prstGeom>
          <a:solidFill>
            <a:schemeClr val="bg1">
              <a:lumMod val="95000"/>
            </a:schemeClr>
          </a:solidFill>
        </p:spPr>
        <p:txBody>
          <a:bodyPr/>
          <a:lstStyle>
            <a:lvl1pPr>
              <a:buNone/>
              <a:defRPr/>
            </a:lvl1pPr>
          </a:lstStyle>
          <a:p>
            <a:r>
              <a:rPr lang="en-US" dirty="0"/>
              <a:t> </a:t>
            </a:r>
          </a:p>
        </p:txBody>
      </p:sp>
      <p:sp>
        <p:nvSpPr>
          <p:cNvPr id="8" name="Picture Placeholder 9">
            <a:extLst>
              <a:ext uri="{FF2B5EF4-FFF2-40B4-BE49-F238E27FC236}">
                <a16:creationId xmlns:a16="http://schemas.microsoft.com/office/drawing/2014/main" id="{B510046A-A888-4E43-B1CA-92774075CA70}"/>
              </a:ext>
            </a:extLst>
          </p:cNvPr>
          <p:cNvSpPr>
            <a:spLocks noGrp="1"/>
          </p:cNvSpPr>
          <p:nvPr>
            <p:ph type="pic" sz="quarter" idx="14" hasCustomPrompt="1"/>
          </p:nvPr>
        </p:nvSpPr>
        <p:spPr>
          <a:xfrm>
            <a:off x="2720341" y="2490451"/>
            <a:ext cx="3730120" cy="2781300"/>
          </a:xfrm>
          <a:prstGeom prst="rect">
            <a:avLst/>
          </a:prstGeom>
          <a:solidFill>
            <a:schemeClr val="bg1">
              <a:lumMod val="95000"/>
            </a:schemeClr>
          </a:solidFill>
        </p:spPr>
        <p:txBody>
          <a:bodyPr/>
          <a:lstStyle>
            <a:lvl1pPr>
              <a:buNone/>
              <a:defRPr/>
            </a:lvl1pPr>
          </a:lstStyle>
          <a:p>
            <a:r>
              <a:rPr lang="en-US" dirty="0"/>
              <a:t> </a:t>
            </a:r>
          </a:p>
        </p:txBody>
      </p:sp>
      <p:pic>
        <p:nvPicPr>
          <p:cNvPr id="11" name="Picture 10">
            <a:extLst>
              <a:ext uri="{FF2B5EF4-FFF2-40B4-BE49-F238E27FC236}">
                <a16:creationId xmlns:a16="http://schemas.microsoft.com/office/drawing/2014/main" id="{3D352B4B-1D0B-BA4C-B016-9F1D02C0B2D0}"/>
              </a:ext>
            </a:extLst>
          </p:cNvPr>
          <p:cNvPicPr>
            <a:picLocks noChangeAspect="1"/>
          </p:cNvPicPr>
          <p:nvPr userDrawn="1"/>
        </p:nvPicPr>
        <p:blipFill>
          <a:blip r:embed="rId2"/>
          <a:stretch>
            <a:fillRect/>
          </a:stretch>
        </p:blipFill>
        <p:spPr>
          <a:xfrm rot="726167">
            <a:off x="611798" y="1728286"/>
            <a:ext cx="606294" cy="606294"/>
          </a:xfrm>
          <a:prstGeom prst="rect">
            <a:avLst/>
          </a:prstGeom>
        </p:spPr>
      </p:pic>
      <p:grpSp>
        <p:nvGrpSpPr>
          <p:cNvPr id="13" name="Group 12">
            <a:extLst>
              <a:ext uri="{FF2B5EF4-FFF2-40B4-BE49-F238E27FC236}">
                <a16:creationId xmlns:a16="http://schemas.microsoft.com/office/drawing/2014/main" id="{7F5A9CD6-DE99-8E4A-B9D5-7E33470D9FE0}"/>
              </a:ext>
            </a:extLst>
          </p:cNvPr>
          <p:cNvGrpSpPr/>
          <p:nvPr userDrawn="1"/>
        </p:nvGrpSpPr>
        <p:grpSpPr>
          <a:xfrm rot="10800000">
            <a:off x="530465" y="-103900"/>
            <a:ext cx="758021" cy="1729769"/>
            <a:chOff x="500230" y="5351126"/>
            <a:chExt cx="758021" cy="1729769"/>
          </a:xfrm>
        </p:grpSpPr>
        <p:pic>
          <p:nvPicPr>
            <p:cNvPr id="14" name="Picture 13">
              <a:extLst>
                <a:ext uri="{FF2B5EF4-FFF2-40B4-BE49-F238E27FC236}">
                  <a16:creationId xmlns:a16="http://schemas.microsoft.com/office/drawing/2014/main" id="{8EC896E4-02B1-214C-9B76-2151DE569247}"/>
                </a:ext>
              </a:extLst>
            </p:cNvPr>
            <p:cNvPicPr>
              <a:picLocks noChangeAspect="1"/>
            </p:cNvPicPr>
            <p:nvPr userDrawn="1"/>
          </p:nvPicPr>
          <p:blipFill>
            <a:blip r:embed="rId3"/>
            <a:stretch>
              <a:fillRect/>
            </a:stretch>
          </p:blipFill>
          <p:spPr>
            <a:xfrm rot="11157233">
              <a:off x="500230" y="6129487"/>
              <a:ext cx="502504" cy="951408"/>
            </a:xfrm>
            <a:prstGeom prst="rect">
              <a:avLst/>
            </a:prstGeom>
          </p:spPr>
        </p:pic>
        <p:pic>
          <p:nvPicPr>
            <p:cNvPr id="15" name="Picture 14">
              <a:extLst>
                <a:ext uri="{FF2B5EF4-FFF2-40B4-BE49-F238E27FC236}">
                  <a16:creationId xmlns:a16="http://schemas.microsoft.com/office/drawing/2014/main" id="{F14805A9-89DC-EC40-A543-3E2E03A138AF}"/>
                </a:ext>
              </a:extLst>
            </p:cNvPr>
            <p:cNvPicPr>
              <a:picLocks noChangeAspect="1"/>
            </p:cNvPicPr>
            <p:nvPr userDrawn="1"/>
          </p:nvPicPr>
          <p:blipFill>
            <a:blip r:embed="rId4"/>
            <a:stretch>
              <a:fillRect/>
            </a:stretch>
          </p:blipFill>
          <p:spPr>
            <a:xfrm rot="1832491">
              <a:off x="570211" y="5351126"/>
              <a:ext cx="688040" cy="688040"/>
            </a:xfrm>
            <a:prstGeom prst="rect">
              <a:avLst/>
            </a:prstGeom>
          </p:spPr>
        </p:pic>
      </p:grpSp>
    </p:spTree>
    <p:extLst>
      <p:ext uri="{BB962C8B-B14F-4D97-AF65-F5344CB8AC3E}">
        <p14:creationId xmlns:p14="http://schemas.microsoft.com/office/powerpoint/2010/main" val="42242764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8" name="Picture Placeholder 26">
            <a:extLst>
              <a:ext uri="{FF2B5EF4-FFF2-40B4-BE49-F238E27FC236}">
                <a16:creationId xmlns:a16="http://schemas.microsoft.com/office/drawing/2014/main" id="{C1EE5E4C-D56A-C24B-BE6B-891831963E3E}"/>
              </a:ext>
            </a:extLst>
          </p:cNvPr>
          <p:cNvSpPr>
            <a:spLocks noGrp="1"/>
          </p:cNvSpPr>
          <p:nvPr>
            <p:ph type="pic" sz="quarter" idx="13" hasCustomPrompt="1"/>
          </p:nvPr>
        </p:nvSpPr>
        <p:spPr>
          <a:xfrm>
            <a:off x="7515225" y="1596189"/>
            <a:ext cx="2708275" cy="3031018"/>
          </a:xfrm>
          <a:prstGeom prst="rect">
            <a:avLst/>
          </a:prstGeom>
          <a:solidFill>
            <a:schemeClr val="bg1">
              <a:lumMod val="95000"/>
            </a:schemeClr>
          </a:solidFill>
        </p:spPr>
        <p:txBody>
          <a:bodyPr/>
          <a:lstStyle>
            <a:lvl1pPr>
              <a:buNone/>
              <a:defRPr/>
            </a:lvl1pPr>
          </a:lstStyle>
          <a:p>
            <a:r>
              <a:rPr lang="en-US" dirty="0"/>
              <a:t>   </a:t>
            </a:r>
          </a:p>
        </p:txBody>
      </p:sp>
      <p:sp>
        <p:nvSpPr>
          <p:cNvPr id="9" name="Picture Placeholder 26">
            <a:extLst>
              <a:ext uri="{FF2B5EF4-FFF2-40B4-BE49-F238E27FC236}">
                <a16:creationId xmlns:a16="http://schemas.microsoft.com/office/drawing/2014/main" id="{78DB374C-2D13-D642-9DA7-DDEB6299A6EF}"/>
              </a:ext>
            </a:extLst>
          </p:cNvPr>
          <p:cNvSpPr>
            <a:spLocks noGrp="1"/>
          </p:cNvSpPr>
          <p:nvPr>
            <p:ph type="pic" sz="quarter" idx="14" hasCustomPrompt="1"/>
          </p:nvPr>
        </p:nvSpPr>
        <p:spPr>
          <a:xfrm>
            <a:off x="4492625" y="1596189"/>
            <a:ext cx="2708275" cy="3031018"/>
          </a:xfrm>
          <a:prstGeom prst="rect">
            <a:avLst/>
          </a:prstGeom>
          <a:solidFill>
            <a:schemeClr val="bg1">
              <a:lumMod val="95000"/>
            </a:schemeClr>
          </a:solidFill>
        </p:spPr>
        <p:txBody>
          <a:bodyPr/>
          <a:lstStyle>
            <a:lvl1pPr>
              <a:buNone/>
              <a:defRPr/>
            </a:lvl1pPr>
          </a:lstStyle>
          <a:p>
            <a:r>
              <a:rPr lang="en-US" dirty="0"/>
              <a:t>   </a:t>
            </a:r>
          </a:p>
        </p:txBody>
      </p:sp>
      <p:pic>
        <p:nvPicPr>
          <p:cNvPr id="12" name="Picture 11">
            <a:extLst>
              <a:ext uri="{FF2B5EF4-FFF2-40B4-BE49-F238E27FC236}">
                <a16:creationId xmlns:a16="http://schemas.microsoft.com/office/drawing/2014/main" id="{E8F721E4-8DE8-074C-B460-3560AABEF280}"/>
              </a:ext>
            </a:extLst>
          </p:cNvPr>
          <p:cNvPicPr>
            <a:picLocks noChangeAspect="1"/>
          </p:cNvPicPr>
          <p:nvPr userDrawn="1"/>
        </p:nvPicPr>
        <p:blipFill>
          <a:blip r:embed="rId2"/>
          <a:stretch>
            <a:fillRect/>
          </a:stretch>
        </p:blipFill>
        <p:spPr>
          <a:xfrm rot="19673478">
            <a:off x="673817" y="4226001"/>
            <a:ext cx="584671" cy="584671"/>
          </a:xfrm>
          <a:prstGeom prst="rect">
            <a:avLst/>
          </a:prstGeom>
        </p:spPr>
      </p:pic>
      <p:pic>
        <p:nvPicPr>
          <p:cNvPr id="14" name="Picture 13">
            <a:extLst>
              <a:ext uri="{FF2B5EF4-FFF2-40B4-BE49-F238E27FC236}">
                <a16:creationId xmlns:a16="http://schemas.microsoft.com/office/drawing/2014/main" id="{68A4DA77-A444-1D45-9C00-F24E65D8C5EB}"/>
              </a:ext>
            </a:extLst>
          </p:cNvPr>
          <p:cNvPicPr>
            <a:picLocks noChangeAspect="1"/>
          </p:cNvPicPr>
          <p:nvPr userDrawn="1"/>
        </p:nvPicPr>
        <p:blipFill>
          <a:blip r:embed="rId3"/>
          <a:stretch>
            <a:fillRect/>
          </a:stretch>
        </p:blipFill>
        <p:spPr>
          <a:xfrm rot="2461384">
            <a:off x="578114" y="5025923"/>
            <a:ext cx="669673" cy="669673"/>
          </a:xfrm>
          <a:prstGeom prst="rect">
            <a:avLst/>
          </a:prstGeom>
        </p:spPr>
      </p:pic>
      <p:pic>
        <p:nvPicPr>
          <p:cNvPr id="17" name="Picture 16">
            <a:extLst>
              <a:ext uri="{FF2B5EF4-FFF2-40B4-BE49-F238E27FC236}">
                <a16:creationId xmlns:a16="http://schemas.microsoft.com/office/drawing/2014/main" id="{57140221-A5CF-7047-88B2-AF6DB487AD9F}"/>
              </a:ext>
            </a:extLst>
          </p:cNvPr>
          <p:cNvPicPr>
            <a:picLocks noChangeAspect="1"/>
          </p:cNvPicPr>
          <p:nvPr userDrawn="1"/>
        </p:nvPicPr>
        <p:blipFill>
          <a:blip r:embed="rId4"/>
          <a:stretch>
            <a:fillRect/>
          </a:stretch>
        </p:blipFill>
        <p:spPr>
          <a:xfrm rot="10108533">
            <a:off x="462899" y="5859288"/>
            <a:ext cx="623887" cy="1181226"/>
          </a:xfrm>
          <a:prstGeom prst="rect">
            <a:avLst/>
          </a:prstGeom>
        </p:spPr>
      </p:pic>
    </p:spTree>
    <p:extLst>
      <p:ext uri="{BB962C8B-B14F-4D97-AF65-F5344CB8AC3E}">
        <p14:creationId xmlns:p14="http://schemas.microsoft.com/office/powerpoint/2010/main" val="34394798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3" name="Picture Placeholder 2">
            <a:extLst>
              <a:ext uri="{FF2B5EF4-FFF2-40B4-BE49-F238E27FC236}">
                <a16:creationId xmlns:a16="http://schemas.microsoft.com/office/drawing/2014/main" id="{A4EE7ED1-4805-D743-A6F4-78B32F084575}"/>
              </a:ext>
            </a:extLst>
          </p:cNvPr>
          <p:cNvSpPr>
            <a:spLocks noGrp="1"/>
          </p:cNvSpPr>
          <p:nvPr>
            <p:ph type="pic" sz="quarter" idx="13" hasCustomPrompt="1"/>
          </p:nvPr>
        </p:nvSpPr>
        <p:spPr>
          <a:xfrm>
            <a:off x="2387600" y="1920875"/>
            <a:ext cx="2112963" cy="1127125"/>
          </a:xfrm>
          <a:prstGeom prst="rect">
            <a:avLst/>
          </a:prstGeom>
          <a:solidFill>
            <a:schemeClr val="bg1">
              <a:lumMod val="95000"/>
            </a:schemeClr>
          </a:solidFill>
        </p:spPr>
        <p:txBody>
          <a:bodyPr/>
          <a:lstStyle>
            <a:lvl1pPr>
              <a:buNone/>
              <a:defRPr/>
            </a:lvl1pPr>
          </a:lstStyle>
          <a:p>
            <a:r>
              <a:rPr lang="en-US" dirty="0"/>
              <a:t> </a:t>
            </a:r>
          </a:p>
        </p:txBody>
      </p:sp>
      <p:sp>
        <p:nvSpPr>
          <p:cNvPr id="13" name="Picture Placeholder 2">
            <a:extLst>
              <a:ext uri="{FF2B5EF4-FFF2-40B4-BE49-F238E27FC236}">
                <a16:creationId xmlns:a16="http://schemas.microsoft.com/office/drawing/2014/main" id="{90A59965-08B1-3844-AA01-144D949B7315}"/>
              </a:ext>
            </a:extLst>
          </p:cNvPr>
          <p:cNvSpPr>
            <a:spLocks noGrp="1"/>
          </p:cNvSpPr>
          <p:nvPr>
            <p:ph type="pic" sz="quarter" idx="14" hasCustomPrompt="1"/>
          </p:nvPr>
        </p:nvSpPr>
        <p:spPr>
          <a:xfrm>
            <a:off x="5252720" y="1920875"/>
            <a:ext cx="2112963" cy="1127125"/>
          </a:xfrm>
          <a:prstGeom prst="rect">
            <a:avLst/>
          </a:prstGeom>
          <a:solidFill>
            <a:schemeClr val="bg1">
              <a:lumMod val="95000"/>
            </a:schemeClr>
          </a:solidFill>
        </p:spPr>
        <p:txBody>
          <a:bodyPr/>
          <a:lstStyle>
            <a:lvl1pPr>
              <a:buNone/>
              <a:defRPr/>
            </a:lvl1pPr>
          </a:lstStyle>
          <a:p>
            <a:r>
              <a:rPr lang="en-US" dirty="0"/>
              <a:t> </a:t>
            </a:r>
          </a:p>
        </p:txBody>
      </p:sp>
      <p:sp>
        <p:nvSpPr>
          <p:cNvPr id="14" name="Picture Placeholder 2">
            <a:extLst>
              <a:ext uri="{FF2B5EF4-FFF2-40B4-BE49-F238E27FC236}">
                <a16:creationId xmlns:a16="http://schemas.microsoft.com/office/drawing/2014/main" id="{48CD92A8-C0E8-5646-9577-5F1DDCA56281}"/>
              </a:ext>
            </a:extLst>
          </p:cNvPr>
          <p:cNvSpPr>
            <a:spLocks noGrp="1"/>
          </p:cNvSpPr>
          <p:nvPr>
            <p:ph type="pic" sz="quarter" idx="15" hasCustomPrompt="1"/>
          </p:nvPr>
        </p:nvSpPr>
        <p:spPr>
          <a:xfrm>
            <a:off x="7904480" y="1920875"/>
            <a:ext cx="2112963" cy="1127125"/>
          </a:xfrm>
          <a:prstGeom prst="rect">
            <a:avLst/>
          </a:prstGeom>
          <a:solidFill>
            <a:schemeClr val="bg1">
              <a:lumMod val="95000"/>
            </a:schemeClr>
          </a:solidFill>
        </p:spPr>
        <p:txBody>
          <a:bodyPr/>
          <a:lstStyle>
            <a:lvl1pPr>
              <a:buNone/>
              <a:defRPr/>
            </a:lvl1pPr>
          </a:lstStyle>
          <a:p>
            <a:r>
              <a:rPr lang="en-US" dirty="0"/>
              <a:t> </a:t>
            </a:r>
          </a:p>
        </p:txBody>
      </p:sp>
      <p:sp>
        <p:nvSpPr>
          <p:cNvPr id="15" name="Picture Placeholder 2">
            <a:extLst>
              <a:ext uri="{FF2B5EF4-FFF2-40B4-BE49-F238E27FC236}">
                <a16:creationId xmlns:a16="http://schemas.microsoft.com/office/drawing/2014/main" id="{BC71588A-A20F-9E4A-8BB0-E0E98C6293EC}"/>
              </a:ext>
            </a:extLst>
          </p:cNvPr>
          <p:cNvSpPr>
            <a:spLocks noGrp="1"/>
          </p:cNvSpPr>
          <p:nvPr>
            <p:ph type="pic" sz="quarter" idx="16" hasCustomPrompt="1"/>
          </p:nvPr>
        </p:nvSpPr>
        <p:spPr>
          <a:xfrm>
            <a:off x="2387600" y="3576955"/>
            <a:ext cx="2112963" cy="1127125"/>
          </a:xfrm>
          <a:prstGeom prst="rect">
            <a:avLst/>
          </a:prstGeom>
          <a:solidFill>
            <a:schemeClr val="bg1">
              <a:lumMod val="95000"/>
            </a:schemeClr>
          </a:solidFill>
        </p:spPr>
        <p:txBody>
          <a:bodyPr/>
          <a:lstStyle>
            <a:lvl1pPr>
              <a:buNone/>
              <a:defRPr/>
            </a:lvl1pPr>
          </a:lstStyle>
          <a:p>
            <a:r>
              <a:rPr lang="en-US" dirty="0"/>
              <a:t> </a:t>
            </a:r>
          </a:p>
        </p:txBody>
      </p:sp>
      <p:sp>
        <p:nvSpPr>
          <p:cNvPr id="16" name="Picture Placeholder 2">
            <a:extLst>
              <a:ext uri="{FF2B5EF4-FFF2-40B4-BE49-F238E27FC236}">
                <a16:creationId xmlns:a16="http://schemas.microsoft.com/office/drawing/2014/main" id="{3AA8AF5C-736F-1D4B-B224-56518A136AAF}"/>
              </a:ext>
            </a:extLst>
          </p:cNvPr>
          <p:cNvSpPr>
            <a:spLocks noGrp="1"/>
          </p:cNvSpPr>
          <p:nvPr>
            <p:ph type="pic" sz="quarter" idx="17" hasCustomPrompt="1"/>
          </p:nvPr>
        </p:nvSpPr>
        <p:spPr>
          <a:xfrm>
            <a:off x="5252720" y="3576955"/>
            <a:ext cx="2112963" cy="1127125"/>
          </a:xfrm>
          <a:prstGeom prst="rect">
            <a:avLst/>
          </a:prstGeom>
          <a:solidFill>
            <a:schemeClr val="bg1">
              <a:lumMod val="95000"/>
            </a:schemeClr>
          </a:solidFill>
        </p:spPr>
        <p:txBody>
          <a:bodyPr/>
          <a:lstStyle>
            <a:lvl1pPr>
              <a:buNone/>
              <a:defRPr/>
            </a:lvl1pPr>
          </a:lstStyle>
          <a:p>
            <a:r>
              <a:rPr lang="en-US" dirty="0"/>
              <a:t> </a:t>
            </a:r>
          </a:p>
        </p:txBody>
      </p:sp>
      <p:sp>
        <p:nvSpPr>
          <p:cNvPr id="17" name="Picture Placeholder 2">
            <a:extLst>
              <a:ext uri="{FF2B5EF4-FFF2-40B4-BE49-F238E27FC236}">
                <a16:creationId xmlns:a16="http://schemas.microsoft.com/office/drawing/2014/main" id="{2E351F7D-BC98-B249-A91F-6801375D89CC}"/>
              </a:ext>
            </a:extLst>
          </p:cNvPr>
          <p:cNvSpPr>
            <a:spLocks noGrp="1"/>
          </p:cNvSpPr>
          <p:nvPr>
            <p:ph type="pic" sz="quarter" idx="18" hasCustomPrompt="1"/>
          </p:nvPr>
        </p:nvSpPr>
        <p:spPr>
          <a:xfrm>
            <a:off x="7904480" y="3576955"/>
            <a:ext cx="2112963" cy="1127125"/>
          </a:xfrm>
          <a:prstGeom prst="rect">
            <a:avLst/>
          </a:prstGeom>
          <a:solidFill>
            <a:schemeClr val="bg1">
              <a:lumMod val="95000"/>
            </a:schemeClr>
          </a:solidFill>
        </p:spPr>
        <p:txBody>
          <a:bodyPr/>
          <a:lstStyle>
            <a:lvl1pPr>
              <a:buNone/>
              <a:defRPr/>
            </a:lvl1pPr>
          </a:lstStyle>
          <a:p>
            <a:r>
              <a:rPr lang="en-US" dirty="0"/>
              <a:t> </a:t>
            </a:r>
          </a:p>
        </p:txBody>
      </p:sp>
      <p:pic>
        <p:nvPicPr>
          <p:cNvPr id="18" name="Picture 17">
            <a:extLst>
              <a:ext uri="{FF2B5EF4-FFF2-40B4-BE49-F238E27FC236}">
                <a16:creationId xmlns:a16="http://schemas.microsoft.com/office/drawing/2014/main" id="{AA6F92DD-AB67-754F-8B6A-247445346DBC}"/>
              </a:ext>
            </a:extLst>
          </p:cNvPr>
          <p:cNvPicPr>
            <a:picLocks noChangeAspect="1"/>
          </p:cNvPicPr>
          <p:nvPr userDrawn="1"/>
        </p:nvPicPr>
        <p:blipFill>
          <a:blip r:embed="rId2"/>
          <a:stretch>
            <a:fillRect/>
          </a:stretch>
        </p:blipFill>
        <p:spPr>
          <a:xfrm rot="19673478">
            <a:off x="394792" y="3637146"/>
            <a:ext cx="458241" cy="458241"/>
          </a:xfrm>
          <a:prstGeom prst="rect">
            <a:avLst/>
          </a:prstGeom>
        </p:spPr>
      </p:pic>
      <p:pic>
        <p:nvPicPr>
          <p:cNvPr id="21" name="Picture 20">
            <a:extLst>
              <a:ext uri="{FF2B5EF4-FFF2-40B4-BE49-F238E27FC236}">
                <a16:creationId xmlns:a16="http://schemas.microsoft.com/office/drawing/2014/main" id="{47385517-E6CE-744D-8AF8-FAD8A1923BD7}"/>
              </a:ext>
            </a:extLst>
          </p:cNvPr>
          <p:cNvPicPr>
            <a:picLocks noChangeAspect="1"/>
          </p:cNvPicPr>
          <p:nvPr userDrawn="1"/>
        </p:nvPicPr>
        <p:blipFill>
          <a:blip r:embed="rId3"/>
          <a:stretch>
            <a:fillRect/>
          </a:stretch>
        </p:blipFill>
        <p:spPr>
          <a:xfrm rot="20695809">
            <a:off x="256597" y="4933605"/>
            <a:ext cx="515689" cy="1326728"/>
          </a:xfrm>
          <a:prstGeom prst="rect">
            <a:avLst/>
          </a:prstGeom>
        </p:spPr>
      </p:pic>
      <p:pic>
        <p:nvPicPr>
          <p:cNvPr id="23" name="Picture 22">
            <a:extLst>
              <a:ext uri="{FF2B5EF4-FFF2-40B4-BE49-F238E27FC236}">
                <a16:creationId xmlns:a16="http://schemas.microsoft.com/office/drawing/2014/main" id="{753AC615-A33A-6A4D-ACB7-3AE0C0E0CA0F}"/>
              </a:ext>
            </a:extLst>
          </p:cNvPr>
          <p:cNvPicPr>
            <a:picLocks noChangeAspect="1"/>
          </p:cNvPicPr>
          <p:nvPr userDrawn="1"/>
        </p:nvPicPr>
        <p:blipFill>
          <a:blip r:embed="rId4"/>
          <a:stretch>
            <a:fillRect/>
          </a:stretch>
        </p:blipFill>
        <p:spPr>
          <a:xfrm rot="2461384">
            <a:off x="311924" y="4281913"/>
            <a:ext cx="524862" cy="524862"/>
          </a:xfrm>
          <a:prstGeom prst="rect">
            <a:avLst/>
          </a:prstGeom>
        </p:spPr>
      </p:pic>
      <p:pic>
        <p:nvPicPr>
          <p:cNvPr id="24" name="Picture 23">
            <a:extLst>
              <a:ext uri="{FF2B5EF4-FFF2-40B4-BE49-F238E27FC236}">
                <a16:creationId xmlns:a16="http://schemas.microsoft.com/office/drawing/2014/main" id="{C6F8A31A-9D46-2942-B2EF-CC9C45635783}"/>
              </a:ext>
            </a:extLst>
          </p:cNvPr>
          <p:cNvPicPr>
            <a:picLocks noChangeAspect="1"/>
          </p:cNvPicPr>
          <p:nvPr userDrawn="1"/>
        </p:nvPicPr>
        <p:blipFill>
          <a:blip r:embed="rId5"/>
          <a:stretch>
            <a:fillRect/>
          </a:stretch>
        </p:blipFill>
        <p:spPr>
          <a:xfrm rot="16200000">
            <a:off x="482785" y="5948298"/>
            <a:ext cx="623887" cy="1181226"/>
          </a:xfrm>
          <a:prstGeom prst="rect">
            <a:avLst/>
          </a:prstGeom>
        </p:spPr>
      </p:pic>
    </p:spTree>
    <p:extLst>
      <p:ext uri="{BB962C8B-B14F-4D97-AF65-F5344CB8AC3E}">
        <p14:creationId xmlns:p14="http://schemas.microsoft.com/office/powerpoint/2010/main" val="33842046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DF5A-B0E0-E54F-90F2-08E541AE9DCF}"/>
              </a:ext>
            </a:extLst>
          </p:cNvPr>
          <p:cNvSpPr>
            <a:spLocks noGrp="1"/>
          </p:cNvSpPr>
          <p:nvPr>
            <p:ph type="title" hasCustomPrompt="1"/>
          </p:nvPr>
        </p:nvSpPr>
        <p:spPr>
          <a:xfrm>
            <a:off x="458063" y="1268413"/>
            <a:ext cx="3658325" cy="1578959"/>
          </a:xfrm>
          <a:prstGeom prst="rect">
            <a:avLst/>
          </a:prstGeom>
        </p:spPr>
        <p:txBody>
          <a:bodyPr anchor="t">
            <a:noAutofit/>
          </a:bodyPr>
          <a:lstStyle>
            <a:lvl1pPr>
              <a:defRPr sz="40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439080FA-397F-EC48-A5FB-1B3B21FF7DF5}"/>
              </a:ext>
            </a:extLst>
          </p:cNvPr>
          <p:cNvSpPr>
            <a:spLocks noGrp="1"/>
          </p:cNvSpPr>
          <p:nvPr>
            <p:ph type="pic" idx="1"/>
          </p:nvPr>
        </p:nvSpPr>
        <p:spPr>
          <a:xfrm>
            <a:off x="5183188" y="0"/>
            <a:ext cx="7008812" cy="6857999"/>
          </a:xfrm>
          <a:prstGeom prst="rect">
            <a:avLst/>
          </a:prstGeo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a:extLst>
              <a:ext uri="{FF2B5EF4-FFF2-40B4-BE49-F238E27FC236}">
                <a16:creationId xmlns:a16="http://schemas.microsoft.com/office/drawing/2014/main" id="{498EAFEA-FDD0-E041-8894-6A8C62D56FD3}"/>
              </a:ext>
            </a:extLst>
          </p:cNvPr>
          <p:cNvSpPr>
            <a:spLocks noGrp="1"/>
          </p:cNvSpPr>
          <p:nvPr>
            <p:ph type="body" sz="half" idx="2"/>
          </p:nvPr>
        </p:nvSpPr>
        <p:spPr>
          <a:xfrm>
            <a:off x="458064" y="3217764"/>
            <a:ext cx="3600450" cy="65975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9D0925C2-5A3D-9642-9160-E161806D1E60}"/>
              </a:ext>
            </a:extLst>
          </p:cNvPr>
          <p:cNvSpPr>
            <a:spLocks noGrp="1"/>
          </p:cNvSpPr>
          <p:nvPr>
            <p:ph type="sldNum" sz="quarter" idx="12"/>
          </p:nvPr>
        </p:nvSpPr>
        <p:spPr/>
        <p:txBody>
          <a:bodyPr/>
          <a:lstStyle/>
          <a:p>
            <a:fld id="{DAD6C80F-093D-CA46-A154-17E9273E7A32}" type="slidenum">
              <a:rPr lang="en-US" smtClean="0"/>
              <a:t>‹#›</a:t>
            </a:fld>
            <a:endParaRPr lang="en-US"/>
          </a:p>
        </p:txBody>
      </p:sp>
      <p:pic>
        <p:nvPicPr>
          <p:cNvPr id="10" name="Picture 9">
            <a:extLst>
              <a:ext uri="{FF2B5EF4-FFF2-40B4-BE49-F238E27FC236}">
                <a16:creationId xmlns:a16="http://schemas.microsoft.com/office/drawing/2014/main" id="{364F7063-3D7A-C94B-A70C-C5094313821D}"/>
              </a:ext>
            </a:extLst>
          </p:cNvPr>
          <p:cNvPicPr>
            <a:picLocks noChangeAspect="1"/>
          </p:cNvPicPr>
          <p:nvPr userDrawn="1"/>
        </p:nvPicPr>
        <p:blipFill>
          <a:blip r:embed="rId2"/>
          <a:stretch>
            <a:fillRect/>
          </a:stretch>
        </p:blipFill>
        <p:spPr>
          <a:xfrm rot="1712452">
            <a:off x="3689591" y="5424316"/>
            <a:ext cx="681289" cy="681290"/>
          </a:xfrm>
          <a:prstGeom prst="rect">
            <a:avLst/>
          </a:prstGeom>
        </p:spPr>
      </p:pic>
      <p:pic>
        <p:nvPicPr>
          <p:cNvPr id="12" name="Picture 11">
            <a:extLst>
              <a:ext uri="{FF2B5EF4-FFF2-40B4-BE49-F238E27FC236}">
                <a16:creationId xmlns:a16="http://schemas.microsoft.com/office/drawing/2014/main" id="{C9FC50FB-9363-D845-837A-840A821CD508}"/>
              </a:ext>
            </a:extLst>
          </p:cNvPr>
          <p:cNvPicPr>
            <a:picLocks noChangeAspect="1"/>
          </p:cNvPicPr>
          <p:nvPr userDrawn="1"/>
        </p:nvPicPr>
        <p:blipFill>
          <a:blip r:embed="rId3"/>
          <a:stretch>
            <a:fillRect/>
          </a:stretch>
        </p:blipFill>
        <p:spPr>
          <a:xfrm rot="16200000">
            <a:off x="3846903" y="5948297"/>
            <a:ext cx="623887" cy="1181226"/>
          </a:xfrm>
          <a:prstGeom prst="rect">
            <a:avLst/>
          </a:prstGeom>
        </p:spPr>
      </p:pic>
    </p:spTree>
    <p:extLst>
      <p:ext uri="{BB962C8B-B14F-4D97-AF65-F5344CB8AC3E}">
        <p14:creationId xmlns:p14="http://schemas.microsoft.com/office/powerpoint/2010/main" val="15389458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0346880-9170-29FF-80C6-459E30792EDA}"/>
              </a:ext>
            </a:extLst>
          </p:cNvPr>
          <p:cNvSpPr/>
          <p:nvPr userDrawn="1"/>
        </p:nvSpPr>
        <p:spPr>
          <a:xfrm>
            <a:off x="11215746" y="5094144"/>
            <a:ext cx="978311" cy="97831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92CE78DF-AE36-CA50-E366-B9F2A48FF729}"/>
              </a:ext>
            </a:extLst>
          </p:cNvPr>
          <p:cNvSpPr/>
          <p:nvPr userDrawn="1"/>
        </p:nvSpPr>
        <p:spPr>
          <a:xfrm rot="2653507">
            <a:off x="1575947" y="5654768"/>
            <a:ext cx="1152145" cy="933742"/>
          </a:xfrm>
          <a:prstGeom prst="triangle">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C179B8-2DE9-5E6D-C904-AF4213684F1D}"/>
              </a:ext>
            </a:extLst>
          </p:cNvPr>
          <p:cNvSpPr/>
          <p:nvPr userDrawn="1"/>
        </p:nvSpPr>
        <p:spPr>
          <a:xfrm>
            <a:off x="1" y="5444432"/>
            <a:ext cx="1413568" cy="14135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D393C9C-DB14-7979-8475-DDD399A5707B}"/>
              </a:ext>
            </a:extLst>
          </p:cNvPr>
          <p:cNvSpPr/>
          <p:nvPr userDrawn="1"/>
        </p:nvSpPr>
        <p:spPr>
          <a:xfrm>
            <a:off x="10239493" y="6072455"/>
            <a:ext cx="1952507" cy="78554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8B3E7-A7D5-F740-95C9-8ADB648ACE57}"/>
              </a:ext>
            </a:extLst>
          </p:cNvPr>
          <p:cNvSpPr>
            <a:spLocks noGrp="1"/>
          </p:cNvSpPr>
          <p:nvPr>
            <p:ph type="title" hasCustomPrompt="1"/>
          </p:nvPr>
        </p:nvSpPr>
        <p:spPr>
          <a:xfrm>
            <a:off x="2115615" y="1268413"/>
            <a:ext cx="6866339" cy="3449244"/>
          </a:xfrm>
        </p:spPr>
        <p:txBody>
          <a:bodyPr anchor="t"/>
          <a:lstStyle>
            <a:lvl1pPr>
              <a:defRPr>
                <a:solidFill>
                  <a:srgbClr val="FFCD00"/>
                </a:solidFill>
              </a:defRPr>
            </a:lvl1pPr>
          </a:lstStyle>
          <a:p>
            <a:r>
              <a:rPr lang="en-GB" dirty="0"/>
              <a:t>“A PAGE FOR A VERY IMPORTANT QUOTE OR STATEMENT WILL GO HERE  AND TAKE UP MOST OF THE POWERPOINT SLIDE”</a:t>
            </a:r>
            <a:endParaRPr lang="en-US" dirty="0"/>
          </a:p>
        </p:txBody>
      </p:sp>
      <p:sp>
        <p:nvSpPr>
          <p:cNvPr id="3" name="Content Placeholder 2">
            <a:extLst>
              <a:ext uri="{FF2B5EF4-FFF2-40B4-BE49-F238E27FC236}">
                <a16:creationId xmlns:a16="http://schemas.microsoft.com/office/drawing/2014/main" id="{157698F2-270C-C640-8AAA-611C873BEDED}"/>
              </a:ext>
            </a:extLst>
          </p:cNvPr>
          <p:cNvSpPr>
            <a:spLocks noGrp="1"/>
          </p:cNvSpPr>
          <p:nvPr>
            <p:ph idx="1" hasCustomPrompt="1"/>
          </p:nvPr>
        </p:nvSpPr>
        <p:spPr>
          <a:xfrm>
            <a:off x="2138763" y="4763955"/>
            <a:ext cx="6843191" cy="900390"/>
          </a:xfrm>
        </p:spPr>
        <p:txBody>
          <a:bodyPr>
            <a:noAutofit/>
          </a:bodyPr>
          <a:lstStyle>
            <a:lvl1pPr marL="0" indent="0">
              <a:buNone/>
              <a:defRPr sz="2400">
                <a:solidFill>
                  <a:schemeClr val="accent6"/>
                </a:solidFill>
              </a:defRPr>
            </a:lvl1pPr>
            <a:lvl2pPr>
              <a:defRPr sz="2000"/>
            </a:lvl2pPr>
            <a:lvl3pPr>
              <a:defRPr sz="1800"/>
            </a:lvl3pPr>
            <a:lvl4pPr>
              <a:defRPr sz="1600"/>
            </a:lvl4pPr>
            <a:lvl5pPr>
              <a:defRPr sz="1600"/>
            </a:lvl5pPr>
            <a:lvl6pPr>
              <a:defRPr sz="1200"/>
            </a:lvl6pPr>
          </a:lstStyle>
          <a:p>
            <a:r>
              <a:rPr lang="en-US" altLang="zh-TW" dirty="0"/>
              <a:t>- Quote of statement caption. </a:t>
            </a:r>
            <a:br>
              <a:rPr lang="en-US" altLang="zh-TW" dirty="0"/>
            </a:br>
            <a:r>
              <a:rPr lang="en-US" altLang="zh-TW" dirty="0"/>
              <a:t>No logo on these pages as it will not be visible.</a:t>
            </a:r>
            <a:endParaRPr lang="zh-TW" altLang="en-US" dirty="0"/>
          </a:p>
        </p:txBody>
      </p:sp>
      <p:sp>
        <p:nvSpPr>
          <p:cNvPr id="6" name="Slide Number Placeholder 5">
            <a:extLst>
              <a:ext uri="{FF2B5EF4-FFF2-40B4-BE49-F238E27FC236}">
                <a16:creationId xmlns:a16="http://schemas.microsoft.com/office/drawing/2014/main" id="{D9677C8C-D624-9749-8259-C9479A8A1D28}"/>
              </a:ext>
            </a:extLst>
          </p:cNvPr>
          <p:cNvSpPr>
            <a:spLocks noGrp="1"/>
          </p:cNvSpPr>
          <p:nvPr>
            <p:ph type="sldNum" sz="quarter" idx="12"/>
          </p:nvPr>
        </p:nvSpPr>
        <p:spPr/>
        <p:txBody>
          <a:bodyPr/>
          <a:lstStyle/>
          <a:p>
            <a:fld id="{DAD6C80F-093D-CA46-A154-17E9273E7A32}" type="slidenum">
              <a:rPr lang="en-US" smtClean="0"/>
              <a:t>‹#›</a:t>
            </a:fld>
            <a:endParaRPr lang="en-US"/>
          </a:p>
        </p:txBody>
      </p:sp>
    </p:spTree>
    <p:extLst>
      <p:ext uri="{BB962C8B-B14F-4D97-AF65-F5344CB8AC3E}">
        <p14:creationId xmlns:p14="http://schemas.microsoft.com/office/powerpoint/2010/main" val="4127207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00072DD-F35A-CD4D-A14C-581ACE0100B6}"/>
              </a:ext>
            </a:extLst>
          </p:cNvPr>
          <p:cNvSpPr/>
          <p:nvPr userDrawn="1"/>
        </p:nvSpPr>
        <p:spPr>
          <a:xfrm>
            <a:off x="433085" y="1659919"/>
            <a:ext cx="11242977" cy="3548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9B8FB324-EE8D-F640-B3DE-93397B4DD10A}"/>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21" name="Text Placeholder 2">
            <a:extLst>
              <a:ext uri="{FF2B5EF4-FFF2-40B4-BE49-F238E27FC236}">
                <a16:creationId xmlns:a16="http://schemas.microsoft.com/office/drawing/2014/main" id="{05961A88-6C7D-0340-B404-61812BA4FB89}"/>
              </a:ext>
            </a:extLst>
          </p:cNvPr>
          <p:cNvSpPr>
            <a:spLocks noGrp="1"/>
          </p:cNvSpPr>
          <p:nvPr>
            <p:ph type="body" idx="1" hasCustomPrompt="1"/>
          </p:nvPr>
        </p:nvSpPr>
        <p:spPr>
          <a:xfrm>
            <a:off x="446488" y="5599720"/>
            <a:ext cx="11167732" cy="365125"/>
          </a:xfrm>
        </p:spPr>
        <p:txBody>
          <a:bodyPr anchor="t"/>
          <a:lstStyle>
            <a:lvl1pPr marL="0" indent="0" algn="l">
              <a:buNone/>
              <a:defRPr sz="2400" b="0" i="0">
                <a:solidFill>
                  <a:schemeClr val="accent5"/>
                </a:solidFill>
                <a:latin typeface="Founders Grotesk Test" panose="020B0503030202060203"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 -</a:t>
            </a:r>
            <a:r>
              <a:rPr lang="en-US" altLang="zh-TW" dirty="0"/>
              <a:t> No logo on these pages as it will not be visible.</a:t>
            </a:r>
            <a:endParaRPr lang="en-GB" dirty="0"/>
          </a:p>
        </p:txBody>
      </p:sp>
      <p:sp>
        <p:nvSpPr>
          <p:cNvPr id="29" name="Title 1">
            <a:extLst>
              <a:ext uri="{FF2B5EF4-FFF2-40B4-BE49-F238E27FC236}">
                <a16:creationId xmlns:a16="http://schemas.microsoft.com/office/drawing/2014/main" id="{ECC861E7-B47C-8343-8923-2D3EA2117C41}"/>
              </a:ext>
            </a:extLst>
          </p:cNvPr>
          <p:cNvSpPr>
            <a:spLocks noGrp="1"/>
          </p:cNvSpPr>
          <p:nvPr>
            <p:ph type="title" hasCustomPrompt="1"/>
          </p:nvPr>
        </p:nvSpPr>
        <p:spPr>
          <a:xfrm>
            <a:off x="433085" y="549276"/>
            <a:ext cx="11242977" cy="719138"/>
          </a:xfrm>
        </p:spPr>
        <p:txBody>
          <a:bodyPr anchor="t"/>
          <a:lstStyle>
            <a:lvl1pPr>
              <a:defRPr>
                <a:solidFill>
                  <a:schemeClr val="accent5"/>
                </a:solidFill>
              </a:defRPr>
            </a:lvl1pPr>
          </a:lstStyle>
          <a:p>
            <a:r>
              <a:rPr lang="en-GB" dirty="0"/>
              <a:t>CAMPAIGN PARTNERS</a:t>
            </a:r>
            <a:endParaRPr lang="en-US" dirty="0"/>
          </a:p>
        </p:txBody>
      </p:sp>
      <p:pic>
        <p:nvPicPr>
          <p:cNvPr id="4" name="Picture 3" descr="A picture containing food&#10;&#10;Description automatically generated">
            <a:extLst>
              <a:ext uri="{FF2B5EF4-FFF2-40B4-BE49-F238E27FC236}">
                <a16:creationId xmlns:a16="http://schemas.microsoft.com/office/drawing/2014/main" id="{A86952CF-0D34-434A-9BCB-7FAC3F45F5A5}"/>
              </a:ext>
            </a:extLst>
          </p:cNvPr>
          <p:cNvPicPr>
            <a:picLocks noChangeAspect="1"/>
          </p:cNvPicPr>
          <p:nvPr userDrawn="1"/>
        </p:nvPicPr>
        <p:blipFill>
          <a:blip r:embed="rId2"/>
          <a:stretch>
            <a:fillRect/>
          </a:stretch>
        </p:blipFill>
        <p:spPr>
          <a:xfrm>
            <a:off x="9908772" y="3716758"/>
            <a:ext cx="1166587" cy="1017449"/>
          </a:xfrm>
          <a:prstGeom prst="rect">
            <a:avLst/>
          </a:prstGeom>
        </p:spPr>
      </p:pic>
      <p:pic>
        <p:nvPicPr>
          <p:cNvPr id="7" name="Picture 6" descr="A picture containing food, drawing&#10;&#10;Description automatically generated">
            <a:extLst>
              <a:ext uri="{FF2B5EF4-FFF2-40B4-BE49-F238E27FC236}">
                <a16:creationId xmlns:a16="http://schemas.microsoft.com/office/drawing/2014/main" id="{4A8F5153-E82F-564B-8DF7-723E68B09250}"/>
              </a:ext>
            </a:extLst>
          </p:cNvPr>
          <p:cNvPicPr>
            <a:picLocks noChangeAspect="1"/>
          </p:cNvPicPr>
          <p:nvPr userDrawn="1"/>
        </p:nvPicPr>
        <p:blipFill>
          <a:blip r:embed="rId3"/>
          <a:stretch>
            <a:fillRect/>
          </a:stretch>
        </p:blipFill>
        <p:spPr>
          <a:xfrm>
            <a:off x="7319704" y="3738532"/>
            <a:ext cx="1269634" cy="996450"/>
          </a:xfrm>
          <a:prstGeom prst="rect">
            <a:avLst/>
          </a:prstGeom>
        </p:spPr>
      </p:pic>
      <p:pic>
        <p:nvPicPr>
          <p:cNvPr id="9" name="Picture 8" descr="A close up of a sign&#10;&#10;Description automatically generated">
            <a:extLst>
              <a:ext uri="{FF2B5EF4-FFF2-40B4-BE49-F238E27FC236}">
                <a16:creationId xmlns:a16="http://schemas.microsoft.com/office/drawing/2014/main" id="{D5ED61AF-ABA4-2A48-A4B7-A34AC47EBFEA}"/>
              </a:ext>
            </a:extLst>
          </p:cNvPr>
          <p:cNvPicPr>
            <a:picLocks noChangeAspect="1"/>
          </p:cNvPicPr>
          <p:nvPr userDrawn="1"/>
        </p:nvPicPr>
        <p:blipFill>
          <a:blip r:embed="rId4"/>
          <a:stretch>
            <a:fillRect/>
          </a:stretch>
        </p:blipFill>
        <p:spPr>
          <a:xfrm>
            <a:off x="3554879" y="3648580"/>
            <a:ext cx="2367987" cy="1199521"/>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D2103E6E-07F2-C241-B6D2-09EFFF4C8FDD}"/>
              </a:ext>
            </a:extLst>
          </p:cNvPr>
          <p:cNvPicPr>
            <a:picLocks noChangeAspect="1"/>
          </p:cNvPicPr>
          <p:nvPr userDrawn="1"/>
        </p:nvPicPr>
        <p:blipFill>
          <a:blip r:embed="rId5"/>
          <a:stretch>
            <a:fillRect/>
          </a:stretch>
        </p:blipFill>
        <p:spPr>
          <a:xfrm>
            <a:off x="1116641" y="3719164"/>
            <a:ext cx="1041400" cy="965200"/>
          </a:xfrm>
          <a:prstGeom prst="rect">
            <a:avLst/>
          </a:prstGeom>
        </p:spPr>
      </p:pic>
      <p:pic>
        <p:nvPicPr>
          <p:cNvPr id="35" name="Picture 34" descr="A close up of a sign&#10;&#10;Description automatically generated">
            <a:extLst>
              <a:ext uri="{FF2B5EF4-FFF2-40B4-BE49-F238E27FC236}">
                <a16:creationId xmlns:a16="http://schemas.microsoft.com/office/drawing/2014/main" id="{F8A233C4-2E92-DB4F-8010-9A08D6E24254}"/>
              </a:ext>
            </a:extLst>
          </p:cNvPr>
          <p:cNvPicPr>
            <a:picLocks noChangeAspect="1"/>
          </p:cNvPicPr>
          <p:nvPr userDrawn="1"/>
        </p:nvPicPr>
        <p:blipFill>
          <a:blip r:embed="rId6"/>
          <a:stretch>
            <a:fillRect/>
          </a:stretch>
        </p:blipFill>
        <p:spPr>
          <a:xfrm>
            <a:off x="730463" y="2111958"/>
            <a:ext cx="1864061" cy="1043334"/>
          </a:xfrm>
          <a:prstGeom prst="rect">
            <a:avLst/>
          </a:prstGeom>
        </p:spPr>
      </p:pic>
      <p:pic>
        <p:nvPicPr>
          <p:cNvPr id="37" name="Picture 36" descr="A close up of a sign&#10;&#10;Description automatically generated">
            <a:extLst>
              <a:ext uri="{FF2B5EF4-FFF2-40B4-BE49-F238E27FC236}">
                <a16:creationId xmlns:a16="http://schemas.microsoft.com/office/drawing/2014/main" id="{2F0BDFD3-7ED4-AE41-9C90-F630C5D2B947}"/>
              </a:ext>
            </a:extLst>
          </p:cNvPr>
          <p:cNvPicPr>
            <a:picLocks noChangeAspect="1"/>
          </p:cNvPicPr>
          <p:nvPr userDrawn="1"/>
        </p:nvPicPr>
        <p:blipFill>
          <a:blip r:embed="rId7"/>
          <a:stretch>
            <a:fillRect/>
          </a:stretch>
        </p:blipFill>
        <p:spPr>
          <a:xfrm>
            <a:off x="3554878" y="2442468"/>
            <a:ext cx="2367987" cy="454493"/>
          </a:xfrm>
          <a:prstGeom prst="rect">
            <a:avLst/>
          </a:prstGeom>
        </p:spPr>
      </p:pic>
      <p:pic>
        <p:nvPicPr>
          <p:cNvPr id="39" name="Picture 38" descr="A close up of a logo&#10;&#10;Description automatically generated">
            <a:extLst>
              <a:ext uri="{FF2B5EF4-FFF2-40B4-BE49-F238E27FC236}">
                <a16:creationId xmlns:a16="http://schemas.microsoft.com/office/drawing/2014/main" id="{0A3537A2-B380-6843-84D3-BB7319752E9E}"/>
              </a:ext>
            </a:extLst>
          </p:cNvPr>
          <p:cNvPicPr>
            <a:picLocks noChangeAspect="1"/>
          </p:cNvPicPr>
          <p:nvPr userDrawn="1"/>
        </p:nvPicPr>
        <p:blipFill>
          <a:blip r:embed="rId8"/>
          <a:stretch>
            <a:fillRect/>
          </a:stretch>
        </p:blipFill>
        <p:spPr>
          <a:xfrm>
            <a:off x="6697969" y="2065436"/>
            <a:ext cx="2367987" cy="1141010"/>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3D0AC47E-75B1-374A-A43F-128AF0BFDDE0}"/>
              </a:ext>
            </a:extLst>
          </p:cNvPr>
          <p:cNvPicPr>
            <a:picLocks noChangeAspect="1"/>
          </p:cNvPicPr>
          <p:nvPr userDrawn="1"/>
        </p:nvPicPr>
        <p:blipFill>
          <a:blip r:embed="rId9"/>
          <a:stretch>
            <a:fillRect/>
          </a:stretch>
        </p:blipFill>
        <p:spPr>
          <a:xfrm>
            <a:off x="9936159" y="2176526"/>
            <a:ext cx="1198881" cy="914197"/>
          </a:xfrm>
          <a:prstGeom prst="rect">
            <a:avLst/>
          </a:prstGeom>
        </p:spPr>
      </p:pic>
      <p:pic>
        <p:nvPicPr>
          <p:cNvPr id="10" name="Picture 9">
            <a:extLst>
              <a:ext uri="{FF2B5EF4-FFF2-40B4-BE49-F238E27FC236}">
                <a16:creationId xmlns:a16="http://schemas.microsoft.com/office/drawing/2014/main" id="{608ABDC3-46C4-544D-9F25-9C05D8259C39}"/>
              </a:ext>
            </a:extLst>
          </p:cNvPr>
          <p:cNvPicPr>
            <a:picLocks noChangeAspect="1"/>
          </p:cNvPicPr>
          <p:nvPr userDrawn="1"/>
        </p:nvPicPr>
        <p:blipFill>
          <a:blip r:embed="rId10"/>
          <a:stretch>
            <a:fillRect/>
          </a:stretch>
        </p:blipFill>
        <p:spPr>
          <a:xfrm rot="16200000">
            <a:off x="6685333" y="6100238"/>
            <a:ext cx="523798" cy="991725"/>
          </a:xfrm>
          <a:prstGeom prst="rect">
            <a:avLst/>
          </a:prstGeom>
        </p:spPr>
      </p:pic>
      <p:pic>
        <p:nvPicPr>
          <p:cNvPr id="18" name="Picture 17">
            <a:extLst>
              <a:ext uri="{FF2B5EF4-FFF2-40B4-BE49-F238E27FC236}">
                <a16:creationId xmlns:a16="http://schemas.microsoft.com/office/drawing/2014/main" id="{3BA6D30B-59A2-EC4E-908A-600E8BBECA5C}"/>
              </a:ext>
            </a:extLst>
          </p:cNvPr>
          <p:cNvPicPr>
            <a:picLocks noChangeAspect="1"/>
          </p:cNvPicPr>
          <p:nvPr userDrawn="1"/>
        </p:nvPicPr>
        <p:blipFill>
          <a:blip r:embed="rId11"/>
          <a:stretch>
            <a:fillRect/>
          </a:stretch>
        </p:blipFill>
        <p:spPr>
          <a:xfrm rot="2163301">
            <a:off x="10617109" y="394536"/>
            <a:ext cx="533454" cy="533454"/>
          </a:xfrm>
          <a:prstGeom prst="rect">
            <a:avLst/>
          </a:prstGeom>
        </p:spPr>
      </p:pic>
      <p:pic>
        <p:nvPicPr>
          <p:cNvPr id="3" name="Picture 2">
            <a:extLst>
              <a:ext uri="{FF2B5EF4-FFF2-40B4-BE49-F238E27FC236}">
                <a16:creationId xmlns:a16="http://schemas.microsoft.com/office/drawing/2014/main" id="{44C1FB71-9E8B-2D40-8039-601F6635434B}"/>
              </a:ext>
            </a:extLst>
          </p:cNvPr>
          <p:cNvPicPr>
            <a:picLocks noChangeAspect="1"/>
          </p:cNvPicPr>
          <p:nvPr userDrawn="1"/>
        </p:nvPicPr>
        <p:blipFill>
          <a:blip r:embed="rId12"/>
          <a:stretch>
            <a:fillRect/>
          </a:stretch>
        </p:blipFill>
        <p:spPr>
          <a:xfrm rot="3743660">
            <a:off x="10890884" y="-123291"/>
            <a:ext cx="488311" cy="488311"/>
          </a:xfrm>
          <a:prstGeom prst="rect">
            <a:avLst/>
          </a:prstGeom>
        </p:spPr>
      </p:pic>
    </p:spTree>
    <p:extLst>
      <p:ext uri="{BB962C8B-B14F-4D97-AF65-F5344CB8AC3E}">
        <p14:creationId xmlns:p14="http://schemas.microsoft.com/office/powerpoint/2010/main" val="2843463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3F53-B12F-DD49-9C28-2A74A46B4916}"/>
              </a:ext>
            </a:extLst>
          </p:cNvPr>
          <p:cNvSpPr>
            <a:spLocks noGrp="1"/>
          </p:cNvSpPr>
          <p:nvPr>
            <p:ph type="title" hasCustomPrompt="1"/>
          </p:nvPr>
        </p:nvSpPr>
        <p:spPr>
          <a:xfrm>
            <a:off x="2140891" y="1268413"/>
            <a:ext cx="7910217" cy="1868827"/>
          </a:xfrm>
        </p:spPr>
        <p:txBody>
          <a:bodyPr anchor="t">
            <a:noAutofit/>
          </a:bodyPr>
          <a:lstStyle>
            <a:lvl1pPr>
              <a:defRPr sz="6000">
                <a:solidFill>
                  <a:schemeClr val="accent5"/>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B820365-1C49-7247-B69A-0989B34C3265}"/>
              </a:ext>
            </a:extLst>
          </p:cNvPr>
          <p:cNvSpPr>
            <a:spLocks noGrp="1"/>
          </p:cNvSpPr>
          <p:nvPr>
            <p:ph type="body" idx="1" hasCustomPrompt="1"/>
          </p:nvPr>
        </p:nvSpPr>
        <p:spPr>
          <a:xfrm>
            <a:off x="2128215" y="3429000"/>
            <a:ext cx="5499502" cy="1500187"/>
          </a:xfrm>
        </p:spPr>
        <p:txBody>
          <a:bodyPr anchor="t"/>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br>
              <a:rPr lang="en-GB" dirty="0"/>
            </a:br>
            <a:r>
              <a:rPr lang="en-US" altLang="zh-TW" dirty="0"/>
              <a:t>No logo on these pages as it will not be visible.</a:t>
            </a:r>
            <a:endParaRPr lang="en-GB" dirty="0"/>
          </a:p>
        </p:txBody>
      </p:sp>
      <p:sp>
        <p:nvSpPr>
          <p:cNvPr id="6" name="Slide Number Placeholder 5">
            <a:extLst>
              <a:ext uri="{FF2B5EF4-FFF2-40B4-BE49-F238E27FC236}">
                <a16:creationId xmlns:a16="http://schemas.microsoft.com/office/drawing/2014/main" id="{5BE208B6-C2DB-AC4A-8E8B-F7D39DBD2F0E}"/>
              </a:ext>
            </a:extLst>
          </p:cNvPr>
          <p:cNvSpPr>
            <a:spLocks noGrp="1"/>
          </p:cNvSpPr>
          <p:nvPr>
            <p:ph type="sldNum" sz="quarter" idx="12"/>
          </p:nvPr>
        </p:nvSpPr>
        <p:spPr/>
        <p:txBody>
          <a:bodyPr/>
          <a:lstStyle>
            <a:lvl1pPr>
              <a:defRPr>
                <a:solidFill>
                  <a:schemeClr val="tx2"/>
                </a:solidFill>
              </a:defRPr>
            </a:lvl1pPr>
          </a:lstStyle>
          <a:p>
            <a:fld id="{DAD6C80F-093D-CA46-A154-17E9273E7A32}" type="slidenum">
              <a:rPr lang="en-US" smtClean="0"/>
              <a:pPr/>
              <a:t>‹#›</a:t>
            </a:fld>
            <a:endParaRPr lang="en-US" dirty="0"/>
          </a:p>
        </p:txBody>
      </p:sp>
      <p:sp>
        <p:nvSpPr>
          <p:cNvPr id="23" name="TextBox 22">
            <a:extLst>
              <a:ext uri="{FF2B5EF4-FFF2-40B4-BE49-F238E27FC236}">
                <a16:creationId xmlns:a16="http://schemas.microsoft.com/office/drawing/2014/main" id="{DD464570-5726-2A4C-941F-7A1A91B9A794}"/>
              </a:ext>
            </a:extLst>
          </p:cNvPr>
          <p:cNvSpPr txBox="1"/>
          <p:nvPr userDrawn="1"/>
        </p:nvSpPr>
        <p:spPr>
          <a:xfrm>
            <a:off x="9601200" y="-571500"/>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DAFA160D-1A1E-9B28-43B7-721B8010B701}"/>
              </a:ext>
            </a:extLst>
          </p:cNvPr>
          <p:cNvSpPr/>
          <p:nvPr userDrawn="1"/>
        </p:nvSpPr>
        <p:spPr>
          <a:xfrm rot="8429186">
            <a:off x="-798858" y="5912834"/>
            <a:ext cx="2096803" cy="8213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46C0B96-1BE9-CAEB-2E88-2916DD990EC0}"/>
              </a:ext>
            </a:extLst>
          </p:cNvPr>
          <p:cNvSpPr/>
          <p:nvPr userDrawn="1"/>
        </p:nvSpPr>
        <p:spPr>
          <a:xfrm>
            <a:off x="570159" y="6332601"/>
            <a:ext cx="997528" cy="99752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D9DC6DE1-CE76-C9A7-790C-AFBE91A5BC58}"/>
              </a:ext>
            </a:extLst>
          </p:cNvPr>
          <p:cNvSpPr/>
          <p:nvPr userDrawn="1"/>
        </p:nvSpPr>
        <p:spPr>
          <a:xfrm rot="8866503">
            <a:off x="-419571" y="4678045"/>
            <a:ext cx="1193367" cy="1030062"/>
          </a:xfrm>
          <a:prstGeom prst="triangle">
            <a:avLst>
              <a:gd name="adj" fmla="val 5288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1740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DFCA-E242-394A-B5F5-A78E673FF605}"/>
              </a:ext>
            </a:extLst>
          </p:cNvPr>
          <p:cNvSpPr>
            <a:spLocks noGrp="1"/>
          </p:cNvSpPr>
          <p:nvPr>
            <p:ph type="title" hasCustomPrompt="1"/>
          </p:nvPr>
        </p:nvSpPr>
        <p:spPr>
          <a:xfrm>
            <a:off x="433085" y="549276"/>
            <a:ext cx="11242977" cy="719138"/>
          </a:xfrm>
        </p:spPr>
        <p:txBody>
          <a:bodyPr anchor="t"/>
          <a:lstStyle>
            <a:lvl1pPr>
              <a:defRPr baseline="0"/>
            </a:lvl1pPr>
          </a:lstStyle>
          <a:p>
            <a:r>
              <a:rPr lang="en-GB" dirty="0"/>
              <a:t>TABLE TEMPLATE.</a:t>
            </a:r>
            <a:endParaRPr lang="en-US" dirty="0"/>
          </a:p>
        </p:txBody>
      </p:sp>
      <p:sp>
        <p:nvSpPr>
          <p:cNvPr id="3" name="Slide Number Placeholder 2">
            <a:extLst>
              <a:ext uri="{FF2B5EF4-FFF2-40B4-BE49-F238E27FC236}">
                <a16:creationId xmlns:a16="http://schemas.microsoft.com/office/drawing/2014/main" id="{354F90CE-7AC6-0241-85BB-27A6B396C4C2}"/>
              </a:ext>
            </a:extLst>
          </p:cNvPr>
          <p:cNvSpPr>
            <a:spLocks noGrp="1"/>
          </p:cNvSpPr>
          <p:nvPr>
            <p:ph type="sldNum" sz="quarter" idx="10"/>
          </p:nvPr>
        </p:nvSpPr>
        <p:spPr/>
        <p:txBody>
          <a:bodyPr/>
          <a:lstStyle/>
          <a:p>
            <a:fld id="{DAD6C80F-093D-CA46-A154-17E9273E7A32}" type="slidenum">
              <a:rPr lang="en-US" smtClean="0"/>
              <a:pPr/>
              <a:t>‹#›</a:t>
            </a:fld>
            <a:endParaRPr lang="en-US" dirty="0"/>
          </a:p>
        </p:txBody>
      </p:sp>
      <p:sp>
        <p:nvSpPr>
          <p:cNvPr id="4" name="Text Placeholder 2">
            <a:extLst>
              <a:ext uri="{FF2B5EF4-FFF2-40B4-BE49-F238E27FC236}">
                <a16:creationId xmlns:a16="http://schemas.microsoft.com/office/drawing/2014/main" id="{7C5D71AA-21A2-E843-A451-A87363EE1545}"/>
              </a:ext>
            </a:extLst>
          </p:cNvPr>
          <p:cNvSpPr>
            <a:spLocks noGrp="1"/>
          </p:cNvSpPr>
          <p:nvPr>
            <p:ph type="body" idx="1"/>
          </p:nvPr>
        </p:nvSpPr>
        <p:spPr>
          <a:xfrm>
            <a:off x="433085" y="1271308"/>
            <a:ext cx="11242976" cy="4708705"/>
          </a:xfrm>
        </p:spPr>
        <p:txBody>
          <a:bodyPr anchor="t"/>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5" name="Picture 4">
            <a:extLst>
              <a:ext uri="{FF2B5EF4-FFF2-40B4-BE49-F238E27FC236}">
                <a16:creationId xmlns:a16="http://schemas.microsoft.com/office/drawing/2014/main" id="{1A9A6472-2B78-E941-82A1-3B91CCA5A21E}"/>
              </a:ext>
            </a:extLst>
          </p:cNvPr>
          <p:cNvPicPr>
            <a:picLocks noChangeAspect="1"/>
          </p:cNvPicPr>
          <p:nvPr userDrawn="1"/>
        </p:nvPicPr>
        <p:blipFill>
          <a:blip r:embed="rId2"/>
          <a:stretch>
            <a:fillRect/>
          </a:stretch>
        </p:blipFill>
        <p:spPr>
          <a:xfrm>
            <a:off x="5447381" y="6043612"/>
            <a:ext cx="814387" cy="814387"/>
          </a:xfrm>
          <a:prstGeom prst="rect">
            <a:avLst/>
          </a:prstGeom>
        </p:spPr>
      </p:pic>
      <p:pic>
        <p:nvPicPr>
          <p:cNvPr id="6" name="Picture 5">
            <a:extLst>
              <a:ext uri="{FF2B5EF4-FFF2-40B4-BE49-F238E27FC236}">
                <a16:creationId xmlns:a16="http://schemas.microsoft.com/office/drawing/2014/main" id="{5E9B8320-1DC4-D247-BD31-D5D7FE866C21}"/>
              </a:ext>
            </a:extLst>
          </p:cNvPr>
          <p:cNvPicPr>
            <a:picLocks noChangeAspect="1"/>
          </p:cNvPicPr>
          <p:nvPr userDrawn="1"/>
        </p:nvPicPr>
        <p:blipFill>
          <a:blip r:embed="rId3"/>
          <a:stretch>
            <a:fillRect/>
          </a:stretch>
        </p:blipFill>
        <p:spPr>
          <a:xfrm rot="16200000">
            <a:off x="6465859" y="6196988"/>
            <a:ext cx="456921" cy="865103"/>
          </a:xfrm>
          <a:prstGeom prst="rect">
            <a:avLst/>
          </a:prstGeom>
        </p:spPr>
      </p:pic>
    </p:spTree>
    <p:extLst>
      <p:ext uri="{BB962C8B-B14F-4D97-AF65-F5344CB8AC3E}">
        <p14:creationId xmlns:p14="http://schemas.microsoft.com/office/powerpoint/2010/main" val="1387392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BE208B6-C2DB-AC4A-8E8B-F7D39DBD2F0E}"/>
              </a:ext>
            </a:extLst>
          </p:cNvPr>
          <p:cNvSpPr>
            <a:spLocks noGrp="1"/>
          </p:cNvSpPr>
          <p:nvPr>
            <p:ph type="sldNum" sz="quarter" idx="12"/>
          </p:nvPr>
        </p:nvSpPr>
        <p:spPr/>
        <p:txBody>
          <a:bodyPr/>
          <a:lstStyle>
            <a:lvl1pPr>
              <a:defRPr>
                <a:solidFill>
                  <a:schemeClr val="tx2"/>
                </a:solidFill>
              </a:defRPr>
            </a:lvl1pPr>
          </a:lstStyle>
          <a:p>
            <a:fld id="{DAD6C80F-093D-CA46-A154-17E9273E7A32}" type="slidenum">
              <a:rPr lang="en-US" smtClean="0"/>
              <a:pPr/>
              <a:t>‹#›</a:t>
            </a:fld>
            <a:endParaRPr lang="en-US" dirty="0"/>
          </a:p>
        </p:txBody>
      </p:sp>
      <p:pic>
        <p:nvPicPr>
          <p:cNvPr id="14" name="Picture 13">
            <a:extLst>
              <a:ext uri="{FF2B5EF4-FFF2-40B4-BE49-F238E27FC236}">
                <a16:creationId xmlns:a16="http://schemas.microsoft.com/office/drawing/2014/main" id="{7E41047E-9B95-0242-8C7D-5D6216A045C0}"/>
              </a:ext>
            </a:extLst>
          </p:cNvPr>
          <p:cNvPicPr>
            <a:picLocks noChangeAspect="1"/>
          </p:cNvPicPr>
          <p:nvPr userDrawn="1"/>
        </p:nvPicPr>
        <p:blipFill>
          <a:blip r:embed="rId2"/>
          <a:stretch>
            <a:fillRect/>
          </a:stretch>
        </p:blipFill>
        <p:spPr>
          <a:xfrm>
            <a:off x="10435490" y="2151464"/>
            <a:ext cx="1237737" cy="1237737"/>
          </a:xfrm>
          <a:prstGeom prst="rect">
            <a:avLst/>
          </a:prstGeom>
        </p:spPr>
      </p:pic>
      <p:pic>
        <p:nvPicPr>
          <p:cNvPr id="19" name="Picture 18">
            <a:extLst>
              <a:ext uri="{FF2B5EF4-FFF2-40B4-BE49-F238E27FC236}">
                <a16:creationId xmlns:a16="http://schemas.microsoft.com/office/drawing/2014/main" id="{F60524F4-6B0E-BA43-A793-AD0CFCDD04FB}"/>
              </a:ext>
            </a:extLst>
          </p:cNvPr>
          <p:cNvPicPr>
            <a:picLocks noChangeAspect="1"/>
          </p:cNvPicPr>
          <p:nvPr userDrawn="1"/>
        </p:nvPicPr>
        <p:blipFill>
          <a:blip r:embed="rId3"/>
          <a:stretch>
            <a:fillRect/>
          </a:stretch>
        </p:blipFill>
        <p:spPr>
          <a:xfrm rot="19989383">
            <a:off x="11035437" y="1135534"/>
            <a:ext cx="912933" cy="912933"/>
          </a:xfrm>
          <a:prstGeom prst="rect">
            <a:avLst/>
          </a:prstGeom>
        </p:spPr>
      </p:pic>
      <p:pic>
        <p:nvPicPr>
          <p:cNvPr id="21" name="Picture 20">
            <a:extLst>
              <a:ext uri="{FF2B5EF4-FFF2-40B4-BE49-F238E27FC236}">
                <a16:creationId xmlns:a16="http://schemas.microsoft.com/office/drawing/2014/main" id="{50FC14E7-6CFD-1248-B138-B1ADB7397786}"/>
              </a:ext>
            </a:extLst>
          </p:cNvPr>
          <p:cNvPicPr>
            <a:picLocks noChangeAspect="1"/>
          </p:cNvPicPr>
          <p:nvPr userDrawn="1"/>
        </p:nvPicPr>
        <p:blipFill>
          <a:blip r:embed="rId4"/>
          <a:stretch>
            <a:fillRect/>
          </a:stretch>
        </p:blipFill>
        <p:spPr>
          <a:xfrm rot="5400000">
            <a:off x="10235623" y="-577274"/>
            <a:ext cx="1292405" cy="2446953"/>
          </a:xfrm>
          <a:prstGeom prst="rect">
            <a:avLst/>
          </a:prstGeom>
        </p:spPr>
      </p:pic>
      <p:pic>
        <p:nvPicPr>
          <p:cNvPr id="22" name="Picture 21">
            <a:extLst>
              <a:ext uri="{FF2B5EF4-FFF2-40B4-BE49-F238E27FC236}">
                <a16:creationId xmlns:a16="http://schemas.microsoft.com/office/drawing/2014/main" id="{19E253B3-BE65-014A-954D-E4D2C20E76F7}"/>
              </a:ext>
            </a:extLst>
          </p:cNvPr>
          <p:cNvPicPr>
            <a:picLocks noChangeAspect="1"/>
          </p:cNvPicPr>
          <p:nvPr userDrawn="1"/>
        </p:nvPicPr>
        <p:blipFill>
          <a:blip r:embed="rId5"/>
          <a:stretch>
            <a:fillRect/>
          </a:stretch>
        </p:blipFill>
        <p:spPr>
          <a:xfrm rot="20309587">
            <a:off x="11253970" y="3288401"/>
            <a:ext cx="744795" cy="1916155"/>
          </a:xfrm>
          <a:prstGeom prst="rect">
            <a:avLst/>
          </a:prstGeom>
        </p:spPr>
      </p:pic>
      <p:sp>
        <p:nvSpPr>
          <p:cNvPr id="23" name="TextBox 22">
            <a:extLst>
              <a:ext uri="{FF2B5EF4-FFF2-40B4-BE49-F238E27FC236}">
                <a16:creationId xmlns:a16="http://schemas.microsoft.com/office/drawing/2014/main" id="{DD464570-5726-2A4C-941F-7A1A91B9A794}"/>
              </a:ext>
            </a:extLst>
          </p:cNvPr>
          <p:cNvSpPr txBox="1"/>
          <p:nvPr userDrawn="1"/>
        </p:nvSpPr>
        <p:spPr>
          <a:xfrm>
            <a:off x="9601200" y="-571500"/>
            <a:ext cx="184731" cy="369332"/>
          </a:xfrm>
          <a:prstGeom prst="rect">
            <a:avLst/>
          </a:prstGeom>
          <a:noFill/>
        </p:spPr>
        <p:txBody>
          <a:bodyPr wrap="none" rtlCol="0">
            <a:spAutoFit/>
          </a:bodyPr>
          <a:lstStyle/>
          <a:p>
            <a:endParaRPr lang="en-US" dirty="0"/>
          </a:p>
        </p:txBody>
      </p:sp>
      <p:sp>
        <p:nvSpPr>
          <p:cNvPr id="15" name="Title 1">
            <a:extLst>
              <a:ext uri="{FF2B5EF4-FFF2-40B4-BE49-F238E27FC236}">
                <a16:creationId xmlns:a16="http://schemas.microsoft.com/office/drawing/2014/main" id="{8D1A7F78-859C-0B44-9972-B99E979D9328}"/>
              </a:ext>
            </a:extLst>
          </p:cNvPr>
          <p:cNvSpPr txBox="1">
            <a:spLocks/>
          </p:cNvSpPr>
          <p:nvPr userDrawn="1"/>
        </p:nvSpPr>
        <p:spPr>
          <a:xfrm>
            <a:off x="2208213" y="2500313"/>
            <a:ext cx="7353782" cy="1023937"/>
          </a:xfrm>
          <a:prstGeom prst="rect">
            <a:avLst/>
          </a:prstGeom>
        </p:spPr>
        <p:txBody>
          <a:bodyPr vert="horz" lIns="91440" tIns="45720" rIns="91440" bIns="45720" rtlCol="0" anchor="t" anchorCtr="0">
            <a:noAutofit/>
          </a:bodyPr>
          <a:lstStyle>
            <a:lvl1pPr algn="l" defTabSz="914400" rtl="0" eaLnBrk="1" latinLnBrk="0" hangingPunct="1">
              <a:lnSpc>
                <a:spcPts val="4200"/>
              </a:lnSpc>
              <a:spcBef>
                <a:spcPct val="0"/>
              </a:spcBef>
              <a:spcAft>
                <a:spcPts val="2000"/>
              </a:spcAft>
              <a:buNone/>
              <a:defRPr sz="5600" b="0" i="0" kern="600" cap="all" spc="20" baseline="0">
                <a:solidFill>
                  <a:schemeClr val="tx1"/>
                </a:solidFill>
                <a:latin typeface="Founders Grotesk X-Cond Bold" panose="020B0803030202060203" pitchFamily="34" charset="77"/>
                <a:ea typeface="+mj-ea"/>
                <a:cs typeface="+mj-cs"/>
              </a:defRPr>
            </a:lvl1pPr>
          </a:lstStyle>
          <a:p>
            <a:r>
              <a:rPr lang="en-GB"/>
              <a:t>CLICK TO EDIT MASTER </a:t>
            </a:r>
            <a:br>
              <a:rPr lang="en-GB"/>
            </a:br>
            <a:r>
              <a:rPr lang="en-GB"/>
              <a:t>TITLE STYLE.</a:t>
            </a:r>
            <a:endParaRPr lang="en-US" dirty="0"/>
          </a:p>
        </p:txBody>
      </p:sp>
      <p:sp>
        <p:nvSpPr>
          <p:cNvPr id="18" name="Subtitle 2">
            <a:extLst>
              <a:ext uri="{FF2B5EF4-FFF2-40B4-BE49-F238E27FC236}">
                <a16:creationId xmlns:a16="http://schemas.microsoft.com/office/drawing/2014/main" id="{0B33C10F-E9E4-384A-B71E-89D97F0CE622}"/>
              </a:ext>
            </a:extLst>
          </p:cNvPr>
          <p:cNvSpPr txBox="1">
            <a:spLocks/>
          </p:cNvSpPr>
          <p:nvPr userDrawn="1"/>
        </p:nvSpPr>
        <p:spPr>
          <a:xfrm>
            <a:off x="2208212" y="3527025"/>
            <a:ext cx="6040639" cy="723410"/>
          </a:xfrm>
          <a:prstGeom prst="rect">
            <a:avLst/>
          </a:prstGeom>
        </p:spPr>
        <p:txBody>
          <a:bodyPr vert="horz" lIns="91440" tIns="45720" rIns="91440" bIns="45720" rtlCol="0" anchor="t" anchorCtr="0">
            <a:noAutofit/>
          </a:bodyPr>
          <a:lstStyle>
            <a:lvl1pPr marL="0" indent="0" algn="l" defTabSz="914400" rtl="0" eaLnBrk="1" fontAlgn="auto" latinLnBrk="0" hangingPunct="1">
              <a:lnSpc>
                <a:spcPct val="110000"/>
              </a:lnSpc>
              <a:spcBef>
                <a:spcPts val="0"/>
              </a:spcBef>
              <a:spcAft>
                <a:spcPts val="1000"/>
              </a:spcAft>
              <a:buFont typeface="Wingdings" pitchFamily="2" charset="2"/>
              <a:buNone/>
              <a:defRPr sz="3200" b="0" i="0" kern="600" spc="20" baseline="0">
                <a:solidFill>
                  <a:schemeClr val="tx1"/>
                </a:solidFill>
                <a:latin typeface="Founders Grotesk Regular" panose="020B0503030202060203" pitchFamily="34" charset="77"/>
                <a:ea typeface="+mn-ea"/>
                <a:cs typeface="Gill Sans Light" panose="020B0302020104020203" pitchFamily="34" charset="-79"/>
              </a:defRPr>
            </a:lvl1pPr>
            <a:lvl2pPr marL="457200" indent="0" algn="ctr" defTabSz="914400" rtl="0" eaLnBrk="1" fontAlgn="auto" latinLnBrk="0" hangingPunct="1">
              <a:lnSpc>
                <a:spcPct val="110000"/>
              </a:lnSpc>
              <a:spcBef>
                <a:spcPts val="500"/>
              </a:spcBef>
              <a:spcAft>
                <a:spcPts val="1000"/>
              </a:spcAft>
              <a:buFont typeface="Wingdings" pitchFamily="2" charset="2"/>
              <a:buNone/>
              <a:defRPr sz="2000" b="0" i="0" kern="600" spc="20" baseline="0">
                <a:solidFill>
                  <a:schemeClr val="tx1"/>
                </a:solidFill>
                <a:latin typeface="Founders Grotesk Regular" panose="020B0503030202060203" pitchFamily="34" charset="77"/>
                <a:ea typeface="+mn-ea"/>
                <a:cs typeface="+mn-cs"/>
              </a:defRPr>
            </a:lvl2pPr>
            <a:lvl3pPr marL="914400" indent="0" algn="ctr" defTabSz="914400" rtl="0" eaLnBrk="1" fontAlgn="auto" latinLnBrk="0" hangingPunct="1">
              <a:lnSpc>
                <a:spcPct val="110000"/>
              </a:lnSpc>
              <a:spcBef>
                <a:spcPts val="500"/>
              </a:spcBef>
              <a:spcAft>
                <a:spcPts val="1000"/>
              </a:spcAft>
              <a:buFont typeface="Wingdings" pitchFamily="2" charset="2"/>
              <a:buNone/>
              <a:defRPr sz="1800" b="0" i="0" kern="600" spc="20" baseline="0">
                <a:solidFill>
                  <a:schemeClr val="tx1"/>
                </a:solidFill>
                <a:latin typeface="Founders Grotesk Regular" panose="020B0503030202060203" pitchFamily="34" charset="77"/>
                <a:ea typeface="+mn-ea"/>
                <a:cs typeface="+mn-cs"/>
              </a:defRPr>
            </a:lvl3pPr>
            <a:lvl4pPr marL="1371600" indent="0" algn="ctr" defTabSz="914400" rtl="0" eaLnBrk="1" fontAlgn="auto" latinLnBrk="0" hangingPunct="1">
              <a:lnSpc>
                <a:spcPct val="110000"/>
              </a:lnSpc>
              <a:spcBef>
                <a:spcPts val="500"/>
              </a:spcBef>
              <a:spcAft>
                <a:spcPts val="1000"/>
              </a:spcAft>
              <a:buFont typeface="Wingdings" pitchFamily="2" charset="2"/>
              <a:buNone/>
              <a:defRPr sz="1600" b="0" i="0" kern="600" spc="20" baseline="0">
                <a:solidFill>
                  <a:schemeClr val="tx1"/>
                </a:solidFill>
                <a:latin typeface="Founders Grotesk Regular" panose="020B0503030202060203" pitchFamily="34" charset="77"/>
                <a:ea typeface="+mn-ea"/>
                <a:cs typeface="+mn-cs"/>
              </a:defRPr>
            </a:lvl4pPr>
            <a:lvl5pPr marL="1828800" marR="0" indent="0" algn="ctr" defTabSz="914400" rtl="0" eaLnBrk="1" fontAlgn="auto" latinLnBrk="0" hangingPunct="1">
              <a:lnSpc>
                <a:spcPct val="110000"/>
              </a:lnSpc>
              <a:spcBef>
                <a:spcPts val="500"/>
              </a:spcBef>
              <a:spcAft>
                <a:spcPts val="1000"/>
              </a:spcAft>
              <a:buClrTx/>
              <a:buSzTx/>
              <a:buFont typeface="Wingdings" pitchFamily="2" charset="2"/>
              <a:buNone/>
              <a:tabLst/>
              <a:defRPr sz="1600" b="0" i="0" kern="600" spc="20" baseline="0">
                <a:solidFill>
                  <a:schemeClr val="tx1"/>
                </a:solidFill>
                <a:latin typeface="Founders Grotesk Regular" panose="020B0503030202060203" pitchFamily="34" charset="77"/>
                <a:ea typeface="+mn-ea"/>
                <a:cs typeface="+mn-cs"/>
              </a:defRPr>
            </a:lvl5pPr>
            <a:lvl6pPr marL="2286000" indent="0" algn="ctr" defTabSz="914400" rtl="0" eaLnBrk="1" fontAlgn="auto" latinLnBrk="0" hangingPunct="1">
              <a:lnSpc>
                <a:spcPct val="110000"/>
              </a:lnSpc>
              <a:spcBef>
                <a:spcPts val="500"/>
              </a:spcBef>
              <a:spcAft>
                <a:spcPts val="1000"/>
              </a:spcAft>
              <a:buFont typeface="Arial" panose="020B0604020202020204" pitchFamily="34" charset="0"/>
              <a:buNone/>
              <a:defRPr sz="1600" b="0" i="0" kern="600" spc="20" baseline="0">
                <a:solidFill>
                  <a:schemeClr val="tx1"/>
                </a:solidFill>
                <a:latin typeface="Founders Grotesk Regular" panose="020B0503030202060203" pitchFamily="34" charset="77"/>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Click to edit Master subtitle style</a:t>
            </a:r>
            <a:endParaRPr lang="en-US" dirty="0"/>
          </a:p>
        </p:txBody>
      </p:sp>
      <p:pic>
        <p:nvPicPr>
          <p:cNvPr id="4" name="Picture 3">
            <a:extLst>
              <a:ext uri="{FF2B5EF4-FFF2-40B4-BE49-F238E27FC236}">
                <a16:creationId xmlns:a16="http://schemas.microsoft.com/office/drawing/2014/main" id="{FC828804-63A4-40C7-ED4F-49AD50B0881F}"/>
              </a:ext>
            </a:extLst>
          </p:cNvPr>
          <p:cNvPicPr>
            <a:picLocks noChangeAspect="1"/>
          </p:cNvPicPr>
          <p:nvPr userDrawn="1"/>
        </p:nvPicPr>
        <p:blipFill>
          <a:blip r:embed="rId6"/>
          <a:stretch>
            <a:fillRect/>
          </a:stretch>
        </p:blipFill>
        <p:spPr>
          <a:xfrm>
            <a:off x="10214028" y="5525742"/>
            <a:ext cx="1601324" cy="911570"/>
          </a:xfrm>
          <a:prstGeom prst="rect">
            <a:avLst/>
          </a:prstGeom>
        </p:spPr>
      </p:pic>
    </p:spTree>
    <p:extLst>
      <p:ext uri="{BB962C8B-B14F-4D97-AF65-F5344CB8AC3E}">
        <p14:creationId xmlns:p14="http://schemas.microsoft.com/office/powerpoint/2010/main" val="233472851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2" name="Picture Placeholder 2">
            <a:extLst>
              <a:ext uri="{FF2B5EF4-FFF2-40B4-BE49-F238E27FC236}">
                <a16:creationId xmlns:a16="http://schemas.microsoft.com/office/drawing/2014/main" id="{0FE1F00F-3BD8-EB48-8B47-292BADD6D5F1}"/>
              </a:ext>
            </a:extLst>
          </p:cNvPr>
          <p:cNvSpPr>
            <a:spLocks noGrp="1"/>
          </p:cNvSpPr>
          <p:nvPr>
            <p:ph type="pic" sz="quarter" idx="13" hasCustomPrompt="1"/>
          </p:nvPr>
        </p:nvSpPr>
        <p:spPr>
          <a:xfrm>
            <a:off x="5757922" y="2422459"/>
            <a:ext cx="4672957" cy="2361235"/>
          </a:xfrm>
          <a:solidFill>
            <a:schemeClr val="bg1">
              <a:lumMod val="95000"/>
            </a:schemeClr>
          </a:solidFill>
        </p:spPr>
        <p:txBody>
          <a:bodyPr/>
          <a:lstStyle>
            <a:lvl1pPr>
              <a:buNone/>
              <a:defRPr/>
            </a:lvl1pPr>
          </a:lstStyle>
          <a:p>
            <a:r>
              <a:rPr lang="en-US" dirty="0"/>
              <a:t> </a:t>
            </a:r>
          </a:p>
        </p:txBody>
      </p:sp>
      <p:pic>
        <p:nvPicPr>
          <p:cNvPr id="7" name="Picture 6">
            <a:extLst>
              <a:ext uri="{FF2B5EF4-FFF2-40B4-BE49-F238E27FC236}">
                <a16:creationId xmlns:a16="http://schemas.microsoft.com/office/drawing/2014/main" id="{CAB1C9D2-00C3-D64C-A5C0-3765DBBABDE6}"/>
              </a:ext>
            </a:extLst>
          </p:cNvPr>
          <p:cNvPicPr>
            <a:picLocks noChangeAspect="1"/>
          </p:cNvPicPr>
          <p:nvPr userDrawn="1"/>
        </p:nvPicPr>
        <p:blipFill>
          <a:blip r:embed="rId2"/>
          <a:stretch>
            <a:fillRect/>
          </a:stretch>
        </p:blipFill>
        <p:spPr>
          <a:xfrm rot="8845962">
            <a:off x="1127847" y="4254050"/>
            <a:ext cx="537847" cy="1383733"/>
          </a:xfrm>
          <a:prstGeom prst="rect">
            <a:avLst/>
          </a:prstGeom>
        </p:spPr>
      </p:pic>
      <p:pic>
        <p:nvPicPr>
          <p:cNvPr id="3" name="Picture 2">
            <a:extLst>
              <a:ext uri="{FF2B5EF4-FFF2-40B4-BE49-F238E27FC236}">
                <a16:creationId xmlns:a16="http://schemas.microsoft.com/office/drawing/2014/main" id="{BC9DF4EF-8A87-4C4B-917A-CE8BD850EABF}"/>
              </a:ext>
            </a:extLst>
          </p:cNvPr>
          <p:cNvPicPr>
            <a:picLocks noChangeAspect="1"/>
          </p:cNvPicPr>
          <p:nvPr userDrawn="1"/>
        </p:nvPicPr>
        <p:blipFill>
          <a:blip r:embed="rId3"/>
          <a:stretch>
            <a:fillRect/>
          </a:stretch>
        </p:blipFill>
        <p:spPr>
          <a:xfrm rot="12632491">
            <a:off x="337796" y="3672373"/>
            <a:ext cx="688040" cy="688040"/>
          </a:xfrm>
          <a:prstGeom prst="rect">
            <a:avLst/>
          </a:prstGeom>
        </p:spPr>
      </p:pic>
      <p:pic>
        <p:nvPicPr>
          <p:cNvPr id="9" name="Picture 8">
            <a:extLst>
              <a:ext uri="{FF2B5EF4-FFF2-40B4-BE49-F238E27FC236}">
                <a16:creationId xmlns:a16="http://schemas.microsoft.com/office/drawing/2014/main" id="{D5359FDD-EEDF-DA4C-9126-6D2181F54531}"/>
              </a:ext>
            </a:extLst>
          </p:cNvPr>
          <p:cNvPicPr>
            <a:picLocks noChangeAspect="1"/>
          </p:cNvPicPr>
          <p:nvPr userDrawn="1"/>
        </p:nvPicPr>
        <p:blipFill>
          <a:blip r:embed="rId4"/>
          <a:stretch>
            <a:fillRect/>
          </a:stretch>
        </p:blipFill>
        <p:spPr>
          <a:xfrm>
            <a:off x="948540" y="5662324"/>
            <a:ext cx="1195676" cy="1195676"/>
          </a:xfrm>
          <a:prstGeom prst="rect">
            <a:avLst/>
          </a:prstGeom>
        </p:spPr>
      </p:pic>
    </p:spTree>
    <p:extLst>
      <p:ext uri="{BB962C8B-B14F-4D97-AF65-F5344CB8AC3E}">
        <p14:creationId xmlns:p14="http://schemas.microsoft.com/office/powerpoint/2010/main" val="20496596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0" name="Picture Placeholder 9">
            <a:extLst>
              <a:ext uri="{FF2B5EF4-FFF2-40B4-BE49-F238E27FC236}">
                <a16:creationId xmlns:a16="http://schemas.microsoft.com/office/drawing/2014/main" id="{55A27A5A-16A6-1C44-823E-944164CE6EC5}"/>
              </a:ext>
            </a:extLst>
          </p:cNvPr>
          <p:cNvSpPr>
            <a:spLocks noGrp="1"/>
          </p:cNvSpPr>
          <p:nvPr>
            <p:ph type="pic" sz="quarter" idx="13" hasCustomPrompt="1"/>
          </p:nvPr>
        </p:nvSpPr>
        <p:spPr>
          <a:xfrm>
            <a:off x="6631941" y="2490451"/>
            <a:ext cx="3730120" cy="2781300"/>
          </a:xfrm>
          <a:solidFill>
            <a:schemeClr val="bg1">
              <a:lumMod val="95000"/>
            </a:schemeClr>
          </a:solidFill>
        </p:spPr>
        <p:txBody>
          <a:bodyPr/>
          <a:lstStyle>
            <a:lvl1pPr>
              <a:buNone/>
              <a:defRPr/>
            </a:lvl1pPr>
          </a:lstStyle>
          <a:p>
            <a:r>
              <a:rPr lang="en-US" dirty="0"/>
              <a:t> </a:t>
            </a:r>
          </a:p>
        </p:txBody>
      </p:sp>
      <p:sp>
        <p:nvSpPr>
          <p:cNvPr id="8" name="Picture Placeholder 9">
            <a:extLst>
              <a:ext uri="{FF2B5EF4-FFF2-40B4-BE49-F238E27FC236}">
                <a16:creationId xmlns:a16="http://schemas.microsoft.com/office/drawing/2014/main" id="{B510046A-A888-4E43-B1CA-92774075CA70}"/>
              </a:ext>
            </a:extLst>
          </p:cNvPr>
          <p:cNvSpPr>
            <a:spLocks noGrp="1"/>
          </p:cNvSpPr>
          <p:nvPr>
            <p:ph type="pic" sz="quarter" idx="14" hasCustomPrompt="1"/>
          </p:nvPr>
        </p:nvSpPr>
        <p:spPr>
          <a:xfrm>
            <a:off x="2720341" y="2490451"/>
            <a:ext cx="3730120" cy="2781300"/>
          </a:xfrm>
          <a:solidFill>
            <a:schemeClr val="bg1">
              <a:lumMod val="95000"/>
            </a:schemeClr>
          </a:solidFill>
        </p:spPr>
        <p:txBody>
          <a:bodyPr/>
          <a:lstStyle>
            <a:lvl1pPr>
              <a:buNone/>
              <a:defRPr/>
            </a:lvl1pPr>
          </a:lstStyle>
          <a:p>
            <a:r>
              <a:rPr lang="en-US" dirty="0"/>
              <a:t> </a:t>
            </a:r>
          </a:p>
        </p:txBody>
      </p:sp>
      <p:grpSp>
        <p:nvGrpSpPr>
          <p:cNvPr id="7" name="Group 6">
            <a:extLst>
              <a:ext uri="{FF2B5EF4-FFF2-40B4-BE49-F238E27FC236}">
                <a16:creationId xmlns:a16="http://schemas.microsoft.com/office/drawing/2014/main" id="{C66D2A67-5F24-884B-8D86-B825DEAE102F}"/>
              </a:ext>
            </a:extLst>
          </p:cNvPr>
          <p:cNvGrpSpPr/>
          <p:nvPr userDrawn="1"/>
        </p:nvGrpSpPr>
        <p:grpSpPr>
          <a:xfrm rot="1613152">
            <a:off x="279494" y="-148024"/>
            <a:ext cx="1408993" cy="2603242"/>
            <a:chOff x="279494" y="-148024"/>
            <a:chExt cx="1408993" cy="2603242"/>
          </a:xfrm>
        </p:grpSpPr>
        <p:pic>
          <p:nvPicPr>
            <p:cNvPr id="11" name="Picture 10">
              <a:extLst>
                <a:ext uri="{FF2B5EF4-FFF2-40B4-BE49-F238E27FC236}">
                  <a16:creationId xmlns:a16="http://schemas.microsoft.com/office/drawing/2014/main" id="{3D352B4B-1D0B-BA4C-B016-9F1D02C0B2D0}"/>
                </a:ext>
              </a:extLst>
            </p:cNvPr>
            <p:cNvPicPr>
              <a:picLocks noChangeAspect="1"/>
            </p:cNvPicPr>
            <p:nvPr userDrawn="1"/>
          </p:nvPicPr>
          <p:blipFill>
            <a:blip r:embed="rId2"/>
            <a:stretch>
              <a:fillRect/>
            </a:stretch>
          </p:blipFill>
          <p:spPr>
            <a:xfrm rot="20713015">
              <a:off x="1082193" y="1848924"/>
              <a:ext cx="606294" cy="606294"/>
            </a:xfrm>
            <a:prstGeom prst="rect">
              <a:avLst/>
            </a:prstGeom>
          </p:spPr>
        </p:pic>
        <p:pic>
          <p:nvPicPr>
            <p:cNvPr id="12" name="Picture 11">
              <a:extLst>
                <a:ext uri="{FF2B5EF4-FFF2-40B4-BE49-F238E27FC236}">
                  <a16:creationId xmlns:a16="http://schemas.microsoft.com/office/drawing/2014/main" id="{6302D3B6-08CF-4442-9337-122B48D11C27}"/>
                </a:ext>
              </a:extLst>
            </p:cNvPr>
            <p:cNvPicPr>
              <a:picLocks noChangeAspect="1"/>
            </p:cNvPicPr>
            <p:nvPr userDrawn="1"/>
          </p:nvPicPr>
          <p:blipFill>
            <a:blip r:embed="rId3"/>
            <a:stretch>
              <a:fillRect/>
            </a:stretch>
          </p:blipFill>
          <p:spPr>
            <a:xfrm rot="10329288">
              <a:off x="279494" y="-148024"/>
              <a:ext cx="707282" cy="1339120"/>
            </a:xfrm>
            <a:prstGeom prst="rect">
              <a:avLst/>
            </a:prstGeom>
          </p:spPr>
        </p:pic>
        <p:pic>
          <p:nvPicPr>
            <p:cNvPr id="5" name="Picture 4">
              <a:extLst>
                <a:ext uri="{FF2B5EF4-FFF2-40B4-BE49-F238E27FC236}">
                  <a16:creationId xmlns:a16="http://schemas.microsoft.com/office/drawing/2014/main" id="{7B176626-D143-B24F-AAEB-740F8DDECBB4}"/>
                </a:ext>
              </a:extLst>
            </p:cNvPr>
            <p:cNvPicPr>
              <a:picLocks noChangeAspect="1"/>
            </p:cNvPicPr>
            <p:nvPr userDrawn="1"/>
          </p:nvPicPr>
          <p:blipFill>
            <a:blip r:embed="rId4"/>
            <a:stretch>
              <a:fillRect/>
            </a:stretch>
          </p:blipFill>
          <p:spPr>
            <a:xfrm rot="6966534">
              <a:off x="921188" y="1229362"/>
              <a:ext cx="548105" cy="548105"/>
            </a:xfrm>
            <a:prstGeom prst="rect">
              <a:avLst/>
            </a:prstGeom>
          </p:spPr>
        </p:pic>
      </p:grpSp>
    </p:spTree>
    <p:extLst>
      <p:ext uri="{BB962C8B-B14F-4D97-AF65-F5344CB8AC3E}">
        <p14:creationId xmlns:p14="http://schemas.microsoft.com/office/powerpoint/2010/main" val="42449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8" name="Picture Placeholder 26">
            <a:extLst>
              <a:ext uri="{FF2B5EF4-FFF2-40B4-BE49-F238E27FC236}">
                <a16:creationId xmlns:a16="http://schemas.microsoft.com/office/drawing/2014/main" id="{C1EE5E4C-D56A-C24B-BE6B-891831963E3E}"/>
              </a:ext>
            </a:extLst>
          </p:cNvPr>
          <p:cNvSpPr>
            <a:spLocks noGrp="1"/>
          </p:cNvSpPr>
          <p:nvPr>
            <p:ph type="pic" sz="quarter" idx="13" hasCustomPrompt="1"/>
          </p:nvPr>
        </p:nvSpPr>
        <p:spPr>
          <a:xfrm>
            <a:off x="7515225" y="1596189"/>
            <a:ext cx="2708275" cy="3031018"/>
          </a:xfrm>
          <a:solidFill>
            <a:schemeClr val="bg1">
              <a:lumMod val="95000"/>
            </a:schemeClr>
          </a:solidFill>
        </p:spPr>
        <p:txBody>
          <a:bodyPr/>
          <a:lstStyle>
            <a:lvl1pPr>
              <a:buNone/>
              <a:defRPr/>
            </a:lvl1pPr>
          </a:lstStyle>
          <a:p>
            <a:r>
              <a:rPr lang="en-US" dirty="0"/>
              <a:t>   </a:t>
            </a:r>
          </a:p>
        </p:txBody>
      </p:sp>
      <p:sp>
        <p:nvSpPr>
          <p:cNvPr id="9" name="Picture Placeholder 26">
            <a:extLst>
              <a:ext uri="{FF2B5EF4-FFF2-40B4-BE49-F238E27FC236}">
                <a16:creationId xmlns:a16="http://schemas.microsoft.com/office/drawing/2014/main" id="{78DB374C-2D13-D642-9DA7-DDEB6299A6EF}"/>
              </a:ext>
            </a:extLst>
          </p:cNvPr>
          <p:cNvSpPr>
            <a:spLocks noGrp="1"/>
          </p:cNvSpPr>
          <p:nvPr>
            <p:ph type="pic" sz="quarter" idx="14" hasCustomPrompt="1"/>
          </p:nvPr>
        </p:nvSpPr>
        <p:spPr>
          <a:xfrm>
            <a:off x="4492625" y="1596189"/>
            <a:ext cx="2708275" cy="3031018"/>
          </a:xfrm>
          <a:solidFill>
            <a:schemeClr val="bg1">
              <a:lumMod val="95000"/>
            </a:schemeClr>
          </a:solidFill>
        </p:spPr>
        <p:txBody>
          <a:bodyPr/>
          <a:lstStyle>
            <a:lvl1pPr>
              <a:buNone/>
              <a:defRPr/>
            </a:lvl1pPr>
          </a:lstStyle>
          <a:p>
            <a:r>
              <a:rPr lang="en-US" dirty="0"/>
              <a:t>   </a:t>
            </a:r>
          </a:p>
        </p:txBody>
      </p:sp>
      <p:pic>
        <p:nvPicPr>
          <p:cNvPr id="10" name="Picture 9">
            <a:extLst>
              <a:ext uri="{FF2B5EF4-FFF2-40B4-BE49-F238E27FC236}">
                <a16:creationId xmlns:a16="http://schemas.microsoft.com/office/drawing/2014/main" id="{A43FB399-52AD-6145-A5A0-C3B527A19AA5}"/>
              </a:ext>
            </a:extLst>
          </p:cNvPr>
          <p:cNvPicPr>
            <a:picLocks noChangeAspect="1"/>
          </p:cNvPicPr>
          <p:nvPr userDrawn="1"/>
        </p:nvPicPr>
        <p:blipFill>
          <a:blip r:embed="rId2"/>
          <a:stretch>
            <a:fillRect/>
          </a:stretch>
        </p:blipFill>
        <p:spPr>
          <a:xfrm rot="16200000">
            <a:off x="733811" y="5720640"/>
            <a:ext cx="786193" cy="1488526"/>
          </a:xfrm>
          <a:prstGeom prst="rect">
            <a:avLst/>
          </a:prstGeom>
        </p:spPr>
      </p:pic>
      <p:pic>
        <p:nvPicPr>
          <p:cNvPr id="11" name="Picture 10">
            <a:extLst>
              <a:ext uri="{FF2B5EF4-FFF2-40B4-BE49-F238E27FC236}">
                <a16:creationId xmlns:a16="http://schemas.microsoft.com/office/drawing/2014/main" id="{9014EE17-3886-6040-BC61-1A668A86F34C}"/>
              </a:ext>
            </a:extLst>
          </p:cNvPr>
          <p:cNvPicPr>
            <a:picLocks noChangeAspect="1"/>
          </p:cNvPicPr>
          <p:nvPr userDrawn="1"/>
        </p:nvPicPr>
        <p:blipFill>
          <a:blip r:embed="rId3"/>
          <a:stretch>
            <a:fillRect/>
          </a:stretch>
        </p:blipFill>
        <p:spPr>
          <a:xfrm>
            <a:off x="716106" y="4185753"/>
            <a:ext cx="882908" cy="882908"/>
          </a:xfrm>
          <a:prstGeom prst="rect">
            <a:avLst/>
          </a:prstGeom>
        </p:spPr>
      </p:pic>
      <p:pic>
        <p:nvPicPr>
          <p:cNvPr id="12" name="Picture 11">
            <a:extLst>
              <a:ext uri="{FF2B5EF4-FFF2-40B4-BE49-F238E27FC236}">
                <a16:creationId xmlns:a16="http://schemas.microsoft.com/office/drawing/2014/main" id="{D92BEF29-7B16-1A44-AF1F-60396EF1C56E}"/>
              </a:ext>
            </a:extLst>
          </p:cNvPr>
          <p:cNvPicPr>
            <a:picLocks noChangeAspect="1"/>
          </p:cNvPicPr>
          <p:nvPr userDrawn="1"/>
        </p:nvPicPr>
        <p:blipFill>
          <a:blip r:embed="rId4"/>
          <a:stretch>
            <a:fillRect/>
          </a:stretch>
        </p:blipFill>
        <p:spPr>
          <a:xfrm rot="1150362">
            <a:off x="423970" y="4993979"/>
            <a:ext cx="948396" cy="948396"/>
          </a:xfrm>
          <a:prstGeom prst="rect">
            <a:avLst/>
          </a:prstGeom>
        </p:spPr>
      </p:pic>
    </p:spTree>
    <p:extLst>
      <p:ext uri="{BB962C8B-B14F-4D97-AF65-F5344CB8AC3E}">
        <p14:creationId xmlns:p14="http://schemas.microsoft.com/office/powerpoint/2010/main" val="7550870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7A7110-47B2-0143-897F-CD9566C589A7}"/>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3" name="Picture Placeholder 2">
            <a:extLst>
              <a:ext uri="{FF2B5EF4-FFF2-40B4-BE49-F238E27FC236}">
                <a16:creationId xmlns:a16="http://schemas.microsoft.com/office/drawing/2014/main" id="{A4EE7ED1-4805-D743-A6F4-78B32F084575}"/>
              </a:ext>
            </a:extLst>
          </p:cNvPr>
          <p:cNvSpPr>
            <a:spLocks noGrp="1"/>
          </p:cNvSpPr>
          <p:nvPr>
            <p:ph type="pic" sz="quarter" idx="13" hasCustomPrompt="1"/>
          </p:nvPr>
        </p:nvSpPr>
        <p:spPr>
          <a:xfrm>
            <a:off x="2387600" y="1920875"/>
            <a:ext cx="2112963" cy="1127125"/>
          </a:xfrm>
          <a:solidFill>
            <a:schemeClr val="bg1">
              <a:lumMod val="95000"/>
            </a:schemeClr>
          </a:solidFill>
        </p:spPr>
        <p:txBody>
          <a:bodyPr/>
          <a:lstStyle>
            <a:lvl1pPr>
              <a:buNone/>
              <a:defRPr/>
            </a:lvl1pPr>
          </a:lstStyle>
          <a:p>
            <a:r>
              <a:rPr lang="en-US" dirty="0"/>
              <a:t> </a:t>
            </a:r>
          </a:p>
        </p:txBody>
      </p:sp>
      <p:sp>
        <p:nvSpPr>
          <p:cNvPr id="13" name="Picture Placeholder 2">
            <a:extLst>
              <a:ext uri="{FF2B5EF4-FFF2-40B4-BE49-F238E27FC236}">
                <a16:creationId xmlns:a16="http://schemas.microsoft.com/office/drawing/2014/main" id="{90A59965-08B1-3844-AA01-144D949B7315}"/>
              </a:ext>
            </a:extLst>
          </p:cNvPr>
          <p:cNvSpPr>
            <a:spLocks noGrp="1"/>
          </p:cNvSpPr>
          <p:nvPr>
            <p:ph type="pic" sz="quarter" idx="14" hasCustomPrompt="1"/>
          </p:nvPr>
        </p:nvSpPr>
        <p:spPr>
          <a:xfrm>
            <a:off x="5252720" y="1920875"/>
            <a:ext cx="2112963" cy="1127125"/>
          </a:xfrm>
          <a:solidFill>
            <a:schemeClr val="bg1">
              <a:lumMod val="95000"/>
            </a:schemeClr>
          </a:solidFill>
        </p:spPr>
        <p:txBody>
          <a:bodyPr/>
          <a:lstStyle>
            <a:lvl1pPr>
              <a:buNone/>
              <a:defRPr/>
            </a:lvl1pPr>
          </a:lstStyle>
          <a:p>
            <a:r>
              <a:rPr lang="en-US" dirty="0"/>
              <a:t> </a:t>
            </a:r>
          </a:p>
        </p:txBody>
      </p:sp>
      <p:sp>
        <p:nvSpPr>
          <p:cNvPr id="14" name="Picture Placeholder 2">
            <a:extLst>
              <a:ext uri="{FF2B5EF4-FFF2-40B4-BE49-F238E27FC236}">
                <a16:creationId xmlns:a16="http://schemas.microsoft.com/office/drawing/2014/main" id="{48CD92A8-C0E8-5646-9577-5F1DDCA56281}"/>
              </a:ext>
            </a:extLst>
          </p:cNvPr>
          <p:cNvSpPr>
            <a:spLocks noGrp="1"/>
          </p:cNvSpPr>
          <p:nvPr>
            <p:ph type="pic" sz="quarter" idx="15" hasCustomPrompt="1"/>
          </p:nvPr>
        </p:nvSpPr>
        <p:spPr>
          <a:xfrm>
            <a:off x="7904480" y="1920875"/>
            <a:ext cx="2112963" cy="1127125"/>
          </a:xfrm>
          <a:solidFill>
            <a:schemeClr val="bg1">
              <a:lumMod val="95000"/>
            </a:schemeClr>
          </a:solidFill>
        </p:spPr>
        <p:txBody>
          <a:bodyPr/>
          <a:lstStyle>
            <a:lvl1pPr>
              <a:buNone/>
              <a:defRPr/>
            </a:lvl1pPr>
          </a:lstStyle>
          <a:p>
            <a:r>
              <a:rPr lang="en-US" dirty="0"/>
              <a:t> </a:t>
            </a:r>
          </a:p>
        </p:txBody>
      </p:sp>
      <p:sp>
        <p:nvSpPr>
          <p:cNvPr id="15" name="Picture Placeholder 2">
            <a:extLst>
              <a:ext uri="{FF2B5EF4-FFF2-40B4-BE49-F238E27FC236}">
                <a16:creationId xmlns:a16="http://schemas.microsoft.com/office/drawing/2014/main" id="{BC71588A-A20F-9E4A-8BB0-E0E98C6293EC}"/>
              </a:ext>
            </a:extLst>
          </p:cNvPr>
          <p:cNvSpPr>
            <a:spLocks noGrp="1"/>
          </p:cNvSpPr>
          <p:nvPr>
            <p:ph type="pic" sz="quarter" idx="16" hasCustomPrompt="1"/>
          </p:nvPr>
        </p:nvSpPr>
        <p:spPr>
          <a:xfrm>
            <a:off x="2387600" y="3576955"/>
            <a:ext cx="2112963" cy="1127125"/>
          </a:xfrm>
          <a:solidFill>
            <a:schemeClr val="bg1">
              <a:lumMod val="95000"/>
            </a:schemeClr>
          </a:solidFill>
        </p:spPr>
        <p:txBody>
          <a:bodyPr/>
          <a:lstStyle>
            <a:lvl1pPr>
              <a:buNone/>
              <a:defRPr/>
            </a:lvl1pPr>
          </a:lstStyle>
          <a:p>
            <a:r>
              <a:rPr lang="en-US" dirty="0"/>
              <a:t> </a:t>
            </a:r>
          </a:p>
        </p:txBody>
      </p:sp>
      <p:sp>
        <p:nvSpPr>
          <p:cNvPr id="16" name="Picture Placeholder 2">
            <a:extLst>
              <a:ext uri="{FF2B5EF4-FFF2-40B4-BE49-F238E27FC236}">
                <a16:creationId xmlns:a16="http://schemas.microsoft.com/office/drawing/2014/main" id="{3AA8AF5C-736F-1D4B-B224-56518A136AAF}"/>
              </a:ext>
            </a:extLst>
          </p:cNvPr>
          <p:cNvSpPr>
            <a:spLocks noGrp="1"/>
          </p:cNvSpPr>
          <p:nvPr>
            <p:ph type="pic" sz="quarter" idx="17" hasCustomPrompt="1"/>
          </p:nvPr>
        </p:nvSpPr>
        <p:spPr>
          <a:xfrm>
            <a:off x="5252720" y="3576955"/>
            <a:ext cx="2112963" cy="1127125"/>
          </a:xfrm>
          <a:solidFill>
            <a:schemeClr val="bg1">
              <a:lumMod val="95000"/>
            </a:schemeClr>
          </a:solidFill>
        </p:spPr>
        <p:txBody>
          <a:bodyPr/>
          <a:lstStyle>
            <a:lvl1pPr>
              <a:buNone/>
              <a:defRPr/>
            </a:lvl1pPr>
          </a:lstStyle>
          <a:p>
            <a:r>
              <a:rPr lang="en-US" dirty="0"/>
              <a:t> </a:t>
            </a:r>
          </a:p>
        </p:txBody>
      </p:sp>
      <p:sp>
        <p:nvSpPr>
          <p:cNvPr id="17" name="Picture Placeholder 2">
            <a:extLst>
              <a:ext uri="{FF2B5EF4-FFF2-40B4-BE49-F238E27FC236}">
                <a16:creationId xmlns:a16="http://schemas.microsoft.com/office/drawing/2014/main" id="{2E351F7D-BC98-B249-A91F-6801375D89CC}"/>
              </a:ext>
            </a:extLst>
          </p:cNvPr>
          <p:cNvSpPr>
            <a:spLocks noGrp="1"/>
          </p:cNvSpPr>
          <p:nvPr>
            <p:ph type="pic" sz="quarter" idx="18" hasCustomPrompt="1"/>
          </p:nvPr>
        </p:nvSpPr>
        <p:spPr>
          <a:xfrm>
            <a:off x="7904480" y="3576955"/>
            <a:ext cx="2112963" cy="1127125"/>
          </a:xfrm>
          <a:solidFill>
            <a:schemeClr val="bg1">
              <a:lumMod val="95000"/>
            </a:schemeClr>
          </a:solidFill>
        </p:spPr>
        <p:txBody>
          <a:bodyPr/>
          <a:lstStyle>
            <a:lvl1pPr>
              <a:buNone/>
              <a:defRPr/>
            </a:lvl1pPr>
          </a:lstStyle>
          <a:p>
            <a:r>
              <a:rPr lang="en-US" dirty="0"/>
              <a:t> </a:t>
            </a:r>
          </a:p>
        </p:txBody>
      </p:sp>
      <p:pic>
        <p:nvPicPr>
          <p:cNvPr id="18" name="Picture 17">
            <a:extLst>
              <a:ext uri="{FF2B5EF4-FFF2-40B4-BE49-F238E27FC236}">
                <a16:creationId xmlns:a16="http://schemas.microsoft.com/office/drawing/2014/main" id="{AA6F92DD-AB67-754F-8B6A-247445346DBC}"/>
              </a:ext>
            </a:extLst>
          </p:cNvPr>
          <p:cNvPicPr>
            <a:picLocks noChangeAspect="1"/>
          </p:cNvPicPr>
          <p:nvPr userDrawn="1"/>
        </p:nvPicPr>
        <p:blipFill>
          <a:blip r:embed="rId2"/>
          <a:stretch>
            <a:fillRect/>
          </a:stretch>
        </p:blipFill>
        <p:spPr>
          <a:xfrm rot="19673478">
            <a:off x="733596" y="4504797"/>
            <a:ext cx="458241" cy="458241"/>
          </a:xfrm>
          <a:prstGeom prst="rect">
            <a:avLst/>
          </a:prstGeom>
        </p:spPr>
      </p:pic>
      <p:pic>
        <p:nvPicPr>
          <p:cNvPr id="19" name="Picture 18">
            <a:extLst>
              <a:ext uri="{FF2B5EF4-FFF2-40B4-BE49-F238E27FC236}">
                <a16:creationId xmlns:a16="http://schemas.microsoft.com/office/drawing/2014/main" id="{146B23A5-CDE1-304D-B6D2-A3BEAC6019D8}"/>
              </a:ext>
            </a:extLst>
          </p:cNvPr>
          <p:cNvPicPr>
            <a:picLocks noChangeAspect="1"/>
          </p:cNvPicPr>
          <p:nvPr userDrawn="1"/>
        </p:nvPicPr>
        <p:blipFill>
          <a:blip r:embed="rId3"/>
          <a:stretch>
            <a:fillRect/>
          </a:stretch>
        </p:blipFill>
        <p:spPr>
          <a:xfrm rot="16200000">
            <a:off x="581635" y="5955419"/>
            <a:ext cx="762169" cy="1443040"/>
          </a:xfrm>
          <a:prstGeom prst="rect">
            <a:avLst/>
          </a:prstGeom>
        </p:spPr>
      </p:pic>
      <p:pic>
        <p:nvPicPr>
          <p:cNvPr id="23" name="Picture 22">
            <a:extLst>
              <a:ext uri="{FF2B5EF4-FFF2-40B4-BE49-F238E27FC236}">
                <a16:creationId xmlns:a16="http://schemas.microsoft.com/office/drawing/2014/main" id="{753AC615-A33A-6A4D-ACB7-3AE0C0E0CA0F}"/>
              </a:ext>
            </a:extLst>
          </p:cNvPr>
          <p:cNvPicPr>
            <a:picLocks noChangeAspect="1"/>
          </p:cNvPicPr>
          <p:nvPr userDrawn="1"/>
        </p:nvPicPr>
        <p:blipFill>
          <a:blip r:embed="rId4"/>
          <a:stretch>
            <a:fillRect/>
          </a:stretch>
        </p:blipFill>
        <p:spPr>
          <a:xfrm rot="2461384">
            <a:off x="503524" y="5231196"/>
            <a:ext cx="883237" cy="883237"/>
          </a:xfrm>
          <a:prstGeom prst="rect">
            <a:avLst/>
          </a:prstGeom>
        </p:spPr>
      </p:pic>
    </p:spTree>
    <p:extLst>
      <p:ext uri="{BB962C8B-B14F-4D97-AF65-F5344CB8AC3E}">
        <p14:creationId xmlns:p14="http://schemas.microsoft.com/office/powerpoint/2010/main" val="4192031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DF5A-B0E0-E54F-90F2-08E541AE9DCF}"/>
              </a:ext>
            </a:extLst>
          </p:cNvPr>
          <p:cNvSpPr>
            <a:spLocks noGrp="1"/>
          </p:cNvSpPr>
          <p:nvPr>
            <p:ph type="title" hasCustomPrompt="1"/>
          </p:nvPr>
        </p:nvSpPr>
        <p:spPr>
          <a:xfrm>
            <a:off x="458063" y="1268413"/>
            <a:ext cx="3658325" cy="1578959"/>
          </a:xfrm>
        </p:spPr>
        <p:txBody>
          <a:bodyPr anchor="t">
            <a:noAutofit/>
          </a:bodyPr>
          <a:lstStyle>
            <a:lvl1pPr>
              <a:defRPr sz="4000"/>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439080FA-397F-EC48-A5FB-1B3B21FF7DF5}"/>
              </a:ext>
            </a:extLst>
          </p:cNvPr>
          <p:cNvSpPr>
            <a:spLocks noGrp="1"/>
          </p:cNvSpPr>
          <p:nvPr>
            <p:ph type="pic" idx="1"/>
          </p:nvPr>
        </p:nvSpPr>
        <p:spPr>
          <a:xfrm>
            <a:off x="5183188" y="0"/>
            <a:ext cx="7008812" cy="6857999"/>
          </a:xfrm>
          <a:solidFill>
            <a:schemeClr val="bg1">
              <a:lumMod val="95000"/>
            </a:schemeClr>
          </a:solidFill>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endParaRPr lang="en-US" dirty="0"/>
          </a:p>
        </p:txBody>
      </p:sp>
      <p:sp>
        <p:nvSpPr>
          <p:cNvPr id="4" name="Text Placeholder 3">
            <a:extLst>
              <a:ext uri="{FF2B5EF4-FFF2-40B4-BE49-F238E27FC236}">
                <a16:creationId xmlns:a16="http://schemas.microsoft.com/office/drawing/2014/main" id="{498EAFEA-FDD0-E041-8894-6A8C62D56FD3}"/>
              </a:ext>
            </a:extLst>
          </p:cNvPr>
          <p:cNvSpPr>
            <a:spLocks noGrp="1"/>
          </p:cNvSpPr>
          <p:nvPr>
            <p:ph type="body" sz="half" idx="2"/>
          </p:nvPr>
        </p:nvSpPr>
        <p:spPr>
          <a:xfrm>
            <a:off x="458064" y="3217764"/>
            <a:ext cx="3600450" cy="6597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a:extLst>
              <a:ext uri="{FF2B5EF4-FFF2-40B4-BE49-F238E27FC236}">
                <a16:creationId xmlns:a16="http://schemas.microsoft.com/office/drawing/2014/main" id="{9D0925C2-5A3D-9642-9160-E161806D1E60}"/>
              </a:ext>
            </a:extLst>
          </p:cNvPr>
          <p:cNvSpPr>
            <a:spLocks noGrp="1"/>
          </p:cNvSpPr>
          <p:nvPr>
            <p:ph type="sldNum" sz="quarter" idx="12"/>
          </p:nvPr>
        </p:nvSpPr>
        <p:spPr/>
        <p:txBody>
          <a:bodyPr/>
          <a:lstStyle/>
          <a:p>
            <a:fld id="{DAD6C80F-093D-CA46-A154-17E9273E7A32}" type="slidenum">
              <a:rPr lang="en-US" smtClean="0"/>
              <a:t>‹#›</a:t>
            </a:fld>
            <a:endParaRPr lang="en-US"/>
          </a:p>
        </p:txBody>
      </p:sp>
      <p:pic>
        <p:nvPicPr>
          <p:cNvPr id="8" name="Picture 7">
            <a:extLst>
              <a:ext uri="{FF2B5EF4-FFF2-40B4-BE49-F238E27FC236}">
                <a16:creationId xmlns:a16="http://schemas.microsoft.com/office/drawing/2014/main" id="{6DDED604-107F-2B40-B803-223964823DD8}"/>
              </a:ext>
            </a:extLst>
          </p:cNvPr>
          <p:cNvPicPr>
            <a:picLocks noChangeAspect="1"/>
          </p:cNvPicPr>
          <p:nvPr userDrawn="1"/>
        </p:nvPicPr>
        <p:blipFill>
          <a:blip r:embed="rId2"/>
          <a:stretch>
            <a:fillRect/>
          </a:stretch>
        </p:blipFill>
        <p:spPr>
          <a:xfrm rot="16200000">
            <a:off x="3406844" y="6038600"/>
            <a:ext cx="659756" cy="1249137"/>
          </a:xfrm>
          <a:prstGeom prst="rect">
            <a:avLst/>
          </a:prstGeom>
        </p:spPr>
      </p:pic>
      <p:pic>
        <p:nvPicPr>
          <p:cNvPr id="9" name="Picture 8">
            <a:extLst>
              <a:ext uri="{FF2B5EF4-FFF2-40B4-BE49-F238E27FC236}">
                <a16:creationId xmlns:a16="http://schemas.microsoft.com/office/drawing/2014/main" id="{F04C7812-D71C-3543-AD23-C7B958D312A9}"/>
              </a:ext>
            </a:extLst>
          </p:cNvPr>
          <p:cNvPicPr>
            <a:picLocks noChangeAspect="1"/>
          </p:cNvPicPr>
          <p:nvPr userDrawn="1"/>
        </p:nvPicPr>
        <p:blipFill>
          <a:blip r:embed="rId3"/>
          <a:stretch>
            <a:fillRect/>
          </a:stretch>
        </p:blipFill>
        <p:spPr>
          <a:xfrm rot="19673478">
            <a:off x="3571409" y="5811372"/>
            <a:ext cx="458241" cy="458241"/>
          </a:xfrm>
          <a:prstGeom prst="rect">
            <a:avLst/>
          </a:prstGeom>
        </p:spPr>
      </p:pic>
    </p:spTree>
    <p:extLst>
      <p:ext uri="{BB962C8B-B14F-4D97-AF65-F5344CB8AC3E}">
        <p14:creationId xmlns:p14="http://schemas.microsoft.com/office/powerpoint/2010/main" val="3629444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DFCA-E242-394A-B5F5-A78E673FF605}"/>
              </a:ext>
            </a:extLst>
          </p:cNvPr>
          <p:cNvSpPr>
            <a:spLocks noGrp="1"/>
          </p:cNvSpPr>
          <p:nvPr>
            <p:ph type="title" hasCustomPrompt="1"/>
          </p:nvPr>
        </p:nvSpPr>
        <p:spPr>
          <a:xfrm>
            <a:off x="433085" y="640772"/>
            <a:ext cx="11242977" cy="719138"/>
          </a:xfrm>
        </p:spPr>
        <p:txBody>
          <a:bodyPr anchor="t"/>
          <a:lstStyle>
            <a:lvl1pPr>
              <a:lnSpc>
                <a:spcPts val="3600"/>
              </a:lnSpc>
              <a:defRPr/>
            </a:lvl1pPr>
          </a:lstStyle>
          <a:p>
            <a:r>
              <a:rPr lang="en-GB" dirty="0"/>
              <a:t>TABLE TEMPLATE.</a:t>
            </a:r>
            <a:endParaRPr lang="en-US" dirty="0"/>
          </a:p>
        </p:txBody>
      </p:sp>
      <p:sp>
        <p:nvSpPr>
          <p:cNvPr id="3" name="Slide Number Placeholder 2">
            <a:extLst>
              <a:ext uri="{FF2B5EF4-FFF2-40B4-BE49-F238E27FC236}">
                <a16:creationId xmlns:a16="http://schemas.microsoft.com/office/drawing/2014/main" id="{354F90CE-7AC6-0241-85BB-27A6B396C4C2}"/>
              </a:ext>
            </a:extLst>
          </p:cNvPr>
          <p:cNvSpPr>
            <a:spLocks noGrp="1"/>
          </p:cNvSpPr>
          <p:nvPr>
            <p:ph type="sldNum" sz="quarter" idx="10"/>
          </p:nvPr>
        </p:nvSpPr>
        <p:spPr/>
        <p:txBody>
          <a:bodyPr/>
          <a:lstStyle/>
          <a:p>
            <a:fld id="{DAD6C80F-093D-CA46-A154-17E9273E7A32}" type="slidenum">
              <a:rPr lang="en-US" smtClean="0"/>
              <a:pPr/>
              <a:t>‹#›</a:t>
            </a:fld>
            <a:endParaRPr lang="en-US" dirty="0"/>
          </a:p>
        </p:txBody>
      </p:sp>
      <p:sp>
        <p:nvSpPr>
          <p:cNvPr id="4" name="Text Placeholder 2">
            <a:extLst>
              <a:ext uri="{FF2B5EF4-FFF2-40B4-BE49-F238E27FC236}">
                <a16:creationId xmlns:a16="http://schemas.microsoft.com/office/drawing/2014/main" id="{7C5D71AA-21A2-E843-A451-A87363EE1545}"/>
              </a:ext>
            </a:extLst>
          </p:cNvPr>
          <p:cNvSpPr>
            <a:spLocks noGrp="1"/>
          </p:cNvSpPr>
          <p:nvPr>
            <p:ph type="body" idx="1"/>
          </p:nvPr>
        </p:nvSpPr>
        <p:spPr>
          <a:xfrm>
            <a:off x="433085" y="1271308"/>
            <a:ext cx="11242976" cy="4586351"/>
          </a:xfrm>
        </p:spPr>
        <p:txBody>
          <a:bodyPr anchor="t"/>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5" name="Picture 4">
            <a:extLst>
              <a:ext uri="{FF2B5EF4-FFF2-40B4-BE49-F238E27FC236}">
                <a16:creationId xmlns:a16="http://schemas.microsoft.com/office/drawing/2014/main" id="{1A9A6472-2B78-E941-82A1-3B91CCA5A21E}"/>
              </a:ext>
            </a:extLst>
          </p:cNvPr>
          <p:cNvPicPr>
            <a:picLocks noChangeAspect="1"/>
          </p:cNvPicPr>
          <p:nvPr userDrawn="1"/>
        </p:nvPicPr>
        <p:blipFill>
          <a:blip r:embed="rId2"/>
          <a:stretch>
            <a:fillRect/>
          </a:stretch>
        </p:blipFill>
        <p:spPr>
          <a:xfrm>
            <a:off x="1725612" y="6043612"/>
            <a:ext cx="814387" cy="814387"/>
          </a:xfrm>
          <a:prstGeom prst="rect">
            <a:avLst/>
          </a:prstGeom>
        </p:spPr>
      </p:pic>
      <p:pic>
        <p:nvPicPr>
          <p:cNvPr id="6" name="Picture 5">
            <a:extLst>
              <a:ext uri="{FF2B5EF4-FFF2-40B4-BE49-F238E27FC236}">
                <a16:creationId xmlns:a16="http://schemas.microsoft.com/office/drawing/2014/main" id="{4C8E2EE5-0547-3349-979E-536B3E4714E1}"/>
              </a:ext>
            </a:extLst>
          </p:cNvPr>
          <p:cNvPicPr>
            <a:picLocks noChangeAspect="1"/>
          </p:cNvPicPr>
          <p:nvPr userDrawn="1"/>
        </p:nvPicPr>
        <p:blipFill>
          <a:blip r:embed="rId3"/>
          <a:stretch>
            <a:fillRect/>
          </a:stretch>
        </p:blipFill>
        <p:spPr>
          <a:xfrm>
            <a:off x="2433638" y="6267450"/>
            <a:ext cx="590550" cy="590550"/>
          </a:xfrm>
          <a:prstGeom prst="rect">
            <a:avLst/>
          </a:prstGeom>
        </p:spPr>
      </p:pic>
    </p:spTree>
    <p:extLst>
      <p:ext uri="{BB962C8B-B14F-4D97-AF65-F5344CB8AC3E}">
        <p14:creationId xmlns:p14="http://schemas.microsoft.com/office/powerpoint/2010/main" val="328033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41D163-3EF7-FD49-8815-7C0167D1CB5A}"/>
              </a:ext>
            </a:extLst>
          </p:cNvPr>
          <p:cNvSpPr>
            <a:spLocks noGrp="1"/>
          </p:cNvSpPr>
          <p:nvPr>
            <p:ph sz="half" idx="1" hasCustomPrompt="1"/>
          </p:nvPr>
        </p:nvSpPr>
        <p:spPr>
          <a:xfrm>
            <a:off x="4025372" y="1233688"/>
            <a:ext cx="3637068" cy="4851547"/>
          </a:xfrm>
        </p:spPr>
        <p:txBody>
          <a:bodyPr>
            <a:normAutofit/>
          </a:bodyPr>
          <a:lstStyle>
            <a:lvl1pPr marL="0" indent="0">
              <a:buFont typeface="+mj-lt"/>
              <a:buNone/>
              <a:defRPr sz="2400">
                <a:latin typeface="Founders Grotesk Regular" panose="020B0503030202060203" pitchFamily="34" charset="77"/>
              </a:defRPr>
            </a:lvl1pPr>
            <a:lvl2pPr>
              <a:defRPr sz="2000">
                <a:latin typeface="Founders Grotesk Regular" panose="020B0503030202060203" pitchFamily="34" charset="77"/>
              </a:defRPr>
            </a:lvl2pPr>
            <a:lvl3pPr>
              <a:defRPr sz="1800">
                <a:latin typeface="Founders Grotesk Regular" panose="020B0503030202060203" pitchFamily="34" charset="77"/>
              </a:defRPr>
            </a:lvl3pPr>
            <a:lvl4pPr>
              <a:defRPr sz="1600">
                <a:latin typeface="Founders Grotesk Regular" panose="020B0503030202060203" pitchFamily="34" charset="77"/>
              </a:defRPr>
            </a:lvl4pPr>
            <a:lvl5pPr>
              <a:defRPr sz="1600">
                <a:latin typeface="Founders Grotesk Regular" panose="020B0503030202060203" pitchFamily="34" charset="77"/>
              </a:defRPr>
            </a:lvl5pPr>
            <a:lvl6pPr marL="25146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1200">
                <a:latin typeface="Founders Grotesk Regular" panose="020B0503030202060203" pitchFamily="34" charset="77"/>
              </a:defRPr>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marL="2514600" marR="0" lvl="5" indent="-342900" algn="l" defTabSz="914400" rtl="0" eaLnBrk="1" fontAlgn="auto" latinLnBrk="0" hangingPunct="1">
              <a:lnSpc>
                <a:spcPct val="90000"/>
              </a:lnSpc>
              <a:spcBef>
                <a:spcPts val="500"/>
              </a:spcBef>
              <a:spcAft>
                <a:spcPts val="0"/>
              </a:spcAft>
              <a:buClrTx/>
              <a:buSzTx/>
              <a:buFont typeface="Wingdings" pitchFamily="2" charset="2"/>
              <a:buChar char="§"/>
              <a:tabLst/>
              <a:defRPr/>
            </a:pPr>
            <a:r>
              <a:rPr lang="en-GB" dirty="0"/>
              <a:t>Level 6</a:t>
            </a:r>
          </a:p>
        </p:txBody>
      </p:sp>
      <p:sp>
        <p:nvSpPr>
          <p:cNvPr id="7" name="Slide Number Placeholder 6">
            <a:extLst>
              <a:ext uri="{FF2B5EF4-FFF2-40B4-BE49-F238E27FC236}">
                <a16:creationId xmlns:a16="http://schemas.microsoft.com/office/drawing/2014/main" id="{D244C8C9-00B8-994B-9E95-EE9BD9B5A0FD}"/>
              </a:ext>
            </a:extLst>
          </p:cNvPr>
          <p:cNvSpPr>
            <a:spLocks noGrp="1"/>
          </p:cNvSpPr>
          <p:nvPr>
            <p:ph type="sldNum" sz="quarter" idx="12"/>
          </p:nvPr>
        </p:nvSpPr>
        <p:spPr/>
        <p:txBody>
          <a:bodyPr/>
          <a:lstStyle/>
          <a:p>
            <a:fld id="{DAD6C80F-093D-CA46-A154-17E9273E7A32}" type="slidenum">
              <a:rPr lang="en-US" smtClean="0"/>
              <a:t>‹#›</a:t>
            </a:fld>
            <a:endParaRPr lang="en-US"/>
          </a:p>
        </p:txBody>
      </p:sp>
      <p:sp>
        <p:nvSpPr>
          <p:cNvPr id="10" name="Content Placeholder 2">
            <a:extLst>
              <a:ext uri="{FF2B5EF4-FFF2-40B4-BE49-F238E27FC236}">
                <a16:creationId xmlns:a16="http://schemas.microsoft.com/office/drawing/2014/main" id="{B7B3AE57-4300-EA4D-90F5-0EF778DD3132}"/>
              </a:ext>
            </a:extLst>
          </p:cNvPr>
          <p:cNvSpPr>
            <a:spLocks noGrp="1"/>
          </p:cNvSpPr>
          <p:nvPr>
            <p:ph sz="half" idx="14" hasCustomPrompt="1"/>
          </p:nvPr>
        </p:nvSpPr>
        <p:spPr>
          <a:xfrm>
            <a:off x="7787144" y="1241756"/>
            <a:ext cx="3637068" cy="4851547"/>
          </a:xfrm>
        </p:spPr>
        <p:txBody>
          <a:bodyPr>
            <a:normAutofit/>
          </a:bodyPr>
          <a:lstStyle>
            <a:lvl1pPr marL="0" indent="0">
              <a:buFont typeface="+mj-lt"/>
              <a:buNone/>
              <a:defRPr sz="2400">
                <a:latin typeface="Founders Grotesk Regular" panose="020B0503030202060203" pitchFamily="34" charset="77"/>
              </a:defRPr>
            </a:lvl1pPr>
            <a:lvl2pPr>
              <a:defRPr sz="2000">
                <a:latin typeface="Founders Grotesk Regular" panose="020B0503030202060203" pitchFamily="34" charset="77"/>
              </a:defRPr>
            </a:lvl2pPr>
            <a:lvl3pPr>
              <a:defRPr sz="1800">
                <a:latin typeface="Founders Grotesk Regular" panose="020B0503030202060203" pitchFamily="34" charset="77"/>
              </a:defRPr>
            </a:lvl3pPr>
            <a:lvl4pPr>
              <a:defRPr sz="1600">
                <a:latin typeface="Founders Grotesk Regular" panose="020B0503030202060203" pitchFamily="34" charset="77"/>
              </a:defRPr>
            </a:lvl4pPr>
            <a:lvl5pPr>
              <a:defRPr sz="1600">
                <a:latin typeface="Founders Grotesk Regular" panose="020B0503030202060203" pitchFamily="34" charset="77"/>
              </a:defRPr>
            </a:lvl5pPr>
            <a:lvl6pPr marL="2514600" marR="0" indent="-342900" algn="l" defTabSz="914400" rtl="0" eaLnBrk="1" fontAlgn="auto" latinLnBrk="0" hangingPunct="1">
              <a:lnSpc>
                <a:spcPct val="90000"/>
              </a:lnSpc>
              <a:spcBef>
                <a:spcPts val="500"/>
              </a:spcBef>
              <a:spcAft>
                <a:spcPts val="0"/>
              </a:spcAft>
              <a:buClrTx/>
              <a:buSzTx/>
              <a:buFont typeface="Wingdings" pitchFamily="2" charset="2"/>
              <a:buChar char="§"/>
              <a:tabLst/>
              <a:defRPr sz="1200">
                <a:latin typeface="Founders Grotesk Regular" panose="020B0503030202060203" pitchFamily="34" charset="77"/>
              </a:defRPr>
            </a:lvl6pPr>
          </a:lstStyle>
          <a:p>
            <a:r>
              <a:rPr lang="en-US" altLang="zh-TW" dirty="0"/>
              <a:t>Level 1. There are six levels of text styles, use ‘Increase/Decrease List Level’ move through the styles.</a:t>
            </a:r>
          </a:p>
          <a:p>
            <a:pPr lvl="1"/>
            <a:r>
              <a:rPr lang="en-US" altLang="zh-TW" dirty="0"/>
              <a:t>Level 2</a:t>
            </a:r>
          </a:p>
          <a:p>
            <a:pPr lvl="2"/>
            <a:r>
              <a:rPr lang="en-US" altLang="zh-TW" dirty="0"/>
              <a:t>Level 3</a:t>
            </a:r>
          </a:p>
          <a:p>
            <a:pPr lvl="3"/>
            <a:r>
              <a:rPr lang="en-US" altLang="zh-TW" dirty="0"/>
              <a:t>Level 4</a:t>
            </a:r>
          </a:p>
          <a:p>
            <a:pPr lvl="4"/>
            <a:r>
              <a:rPr lang="en-US" altLang="zh-TW" dirty="0"/>
              <a:t>Level 5</a:t>
            </a:r>
          </a:p>
          <a:p>
            <a:pPr marL="2514600" marR="0" lvl="5" indent="-342900" algn="l" defTabSz="914400" rtl="0" eaLnBrk="1" fontAlgn="auto" latinLnBrk="0" hangingPunct="1">
              <a:lnSpc>
                <a:spcPct val="90000"/>
              </a:lnSpc>
              <a:spcBef>
                <a:spcPts val="500"/>
              </a:spcBef>
              <a:spcAft>
                <a:spcPts val="0"/>
              </a:spcAft>
              <a:buClrTx/>
              <a:buSzTx/>
              <a:buFont typeface="Wingdings" pitchFamily="2" charset="2"/>
              <a:buChar char="§"/>
              <a:tabLst/>
              <a:defRPr/>
            </a:pPr>
            <a:r>
              <a:rPr lang="en-GB" dirty="0"/>
              <a:t>Level 6</a:t>
            </a:r>
          </a:p>
        </p:txBody>
      </p:sp>
      <p:pic>
        <p:nvPicPr>
          <p:cNvPr id="4" name="Picture 3">
            <a:extLst>
              <a:ext uri="{FF2B5EF4-FFF2-40B4-BE49-F238E27FC236}">
                <a16:creationId xmlns:a16="http://schemas.microsoft.com/office/drawing/2014/main" id="{4F10A9A5-579D-BC44-975E-3FEFA826A79C}"/>
              </a:ext>
            </a:extLst>
          </p:cNvPr>
          <p:cNvPicPr>
            <a:picLocks noChangeAspect="1"/>
          </p:cNvPicPr>
          <p:nvPr userDrawn="1"/>
        </p:nvPicPr>
        <p:blipFill>
          <a:blip r:embed="rId2"/>
          <a:stretch>
            <a:fillRect/>
          </a:stretch>
        </p:blipFill>
        <p:spPr>
          <a:xfrm rot="10800000">
            <a:off x="11472863" y="0"/>
            <a:ext cx="719137" cy="1361566"/>
          </a:xfrm>
          <a:prstGeom prst="rect">
            <a:avLst/>
          </a:prstGeom>
        </p:spPr>
      </p:pic>
      <p:pic>
        <p:nvPicPr>
          <p:cNvPr id="5" name="Picture 4">
            <a:extLst>
              <a:ext uri="{FF2B5EF4-FFF2-40B4-BE49-F238E27FC236}">
                <a16:creationId xmlns:a16="http://schemas.microsoft.com/office/drawing/2014/main" id="{EC3F551E-8470-2C42-960D-853DF203A794}"/>
              </a:ext>
            </a:extLst>
          </p:cNvPr>
          <p:cNvPicPr>
            <a:picLocks noChangeAspect="1"/>
          </p:cNvPicPr>
          <p:nvPr userDrawn="1"/>
        </p:nvPicPr>
        <p:blipFill>
          <a:blip r:embed="rId3"/>
          <a:stretch>
            <a:fillRect/>
          </a:stretch>
        </p:blipFill>
        <p:spPr>
          <a:xfrm>
            <a:off x="10469843" y="138110"/>
            <a:ext cx="652463" cy="652463"/>
          </a:xfrm>
          <a:prstGeom prst="rect">
            <a:avLst/>
          </a:prstGeom>
        </p:spPr>
      </p:pic>
      <p:pic>
        <p:nvPicPr>
          <p:cNvPr id="8" name="Picture 7">
            <a:extLst>
              <a:ext uri="{FF2B5EF4-FFF2-40B4-BE49-F238E27FC236}">
                <a16:creationId xmlns:a16="http://schemas.microsoft.com/office/drawing/2014/main" id="{4C0279CE-5E4B-CC48-832F-99724E83E627}"/>
              </a:ext>
            </a:extLst>
          </p:cNvPr>
          <p:cNvPicPr>
            <a:picLocks noChangeAspect="1"/>
          </p:cNvPicPr>
          <p:nvPr userDrawn="1"/>
        </p:nvPicPr>
        <p:blipFill>
          <a:blip r:embed="rId4"/>
          <a:stretch>
            <a:fillRect/>
          </a:stretch>
        </p:blipFill>
        <p:spPr>
          <a:xfrm rot="19349420">
            <a:off x="218395" y="5437705"/>
            <a:ext cx="598107" cy="598107"/>
          </a:xfrm>
          <a:prstGeom prst="rect">
            <a:avLst/>
          </a:prstGeom>
        </p:spPr>
      </p:pic>
      <p:sp>
        <p:nvSpPr>
          <p:cNvPr id="12" name="Title 1">
            <a:extLst>
              <a:ext uri="{FF2B5EF4-FFF2-40B4-BE49-F238E27FC236}">
                <a16:creationId xmlns:a16="http://schemas.microsoft.com/office/drawing/2014/main" id="{C4214D17-CFA6-7D4E-B006-155F4D9CBD8C}"/>
              </a:ext>
            </a:extLst>
          </p:cNvPr>
          <p:cNvSpPr>
            <a:spLocks noGrp="1"/>
          </p:cNvSpPr>
          <p:nvPr>
            <p:ph type="title" hasCustomPrompt="1"/>
          </p:nvPr>
        </p:nvSpPr>
        <p:spPr>
          <a:xfrm>
            <a:off x="446488" y="549276"/>
            <a:ext cx="3350008" cy="3551492"/>
          </a:xfrm>
        </p:spPr>
        <p:txBody>
          <a:bodyPr anchor="t"/>
          <a:lstStyle>
            <a:lvl1pPr>
              <a:lnSpc>
                <a:spcPts val="3600"/>
              </a:lnSpc>
              <a:defRPr/>
            </a:lvl1pPr>
          </a:lstStyle>
          <a:p>
            <a:r>
              <a:rPr lang="en-GB" dirty="0"/>
              <a:t>CLICK TO EDIT MASTER TITLE STYLE.</a:t>
            </a:r>
            <a:endParaRPr lang="en-US" dirty="0"/>
          </a:p>
        </p:txBody>
      </p:sp>
    </p:spTree>
    <p:extLst>
      <p:ext uri="{BB962C8B-B14F-4D97-AF65-F5344CB8AC3E}">
        <p14:creationId xmlns:p14="http://schemas.microsoft.com/office/powerpoint/2010/main" val="3936716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2.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5" Type="http://schemas.openxmlformats.org/officeDocument/2006/relationships/slideLayout" Target="../slideLayouts/slideLayout70.xml"/><Relationship Id="rId10" Type="http://schemas.openxmlformats.org/officeDocument/2006/relationships/theme" Target="../theme/theme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69F2A-AB3A-FD43-AA23-F499FA8D309D}"/>
              </a:ext>
            </a:extLst>
          </p:cNvPr>
          <p:cNvSpPr>
            <a:spLocks noGrp="1"/>
          </p:cNvSpPr>
          <p:nvPr>
            <p:ph type="title"/>
          </p:nvPr>
        </p:nvSpPr>
        <p:spPr>
          <a:xfrm>
            <a:off x="838200" y="767507"/>
            <a:ext cx="6351872" cy="2661493"/>
          </a:xfrm>
          <a:prstGeom prst="rect">
            <a:avLst/>
          </a:prstGeom>
        </p:spPr>
        <p:txBody>
          <a:bodyPr vert="horz" lIns="91440" tIns="45720" rIns="91440" bIns="45720" rtlCol="0" anchor="t" anchorCtr="0">
            <a:no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53D6CEF-6622-0D46-87D7-0394B17696A6}"/>
              </a:ext>
            </a:extLst>
          </p:cNvPr>
          <p:cNvSpPr>
            <a:spLocks noGrp="1"/>
          </p:cNvSpPr>
          <p:nvPr>
            <p:ph type="body" idx="1"/>
          </p:nvPr>
        </p:nvSpPr>
        <p:spPr>
          <a:xfrm>
            <a:off x="838200" y="3163143"/>
            <a:ext cx="10515600" cy="3088470"/>
          </a:xfrm>
          <a:prstGeom prst="rect">
            <a:avLst/>
          </a:prstGeom>
        </p:spPr>
        <p:txBody>
          <a:bodyPr vert="horz" lIns="91440" tIns="45720" rIns="91440" bIns="45720" rtlCol="0" anchor="t" anchorCtr="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a:extLst>
              <a:ext uri="{FF2B5EF4-FFF2-40B4-BE49-F238E27FC236}">
                <a16:creationId xmlns:a16="http://schemas.microsoft.com/office/drawing/2014/main" id="{E5F0788E-4E03-D840-8C3D-0A2C0CFCD8D3}"/>
              </a:ext>
            </a:extLst>
          </p:cNvPr>
          <p:cNvSpPr>
            <a:spLocks noGrp="1"/>
          </p:cNvSpPr>
          <p:nvPr>
            <p:ph type="sldNum" sz="quarter" idx="4"/>
          </p:nvPr>
        </p:nvSpPr>
        <p:spPr>
          <a:xfrm>
            <a:off x="716106" y="6356350"/>
            <a:ext cx="669235" cy="365125"/>
          </a:xfrm>
          <a:prstGeom prst="rect">
            <a:avLst/>
          </a:prstGeom>
        </p:spPr>
        <p:txBody>
          <a:bodyPr vert="horz" lIns="91440" tIns="45720" rIns="91440" bIns="45720" rtlCol="0" anchor="ctr"/>
          <a:lstStyle>
            <a:lvl1pPr algn="l">
              <a:defRPr sz="1200">
                <a:solidFill>
                  <a:schemeClr val="tx2"/>
                </a:solidFill>
              </a:defRPr>
            </a:lvl1pPr>
          </a:lstStyle>
          <a:p>
            <a:fld id="{DAD6C80F-093D-CA46-A154-17E9273E7A32}" type="slidenum">
              <a:rPr lang="en-US" smtClean="0"/>
              <a:pPr/>
              <a:t>‹#›</a:t>
            </a:fld>
            <a:endParaRPr lang="en-US" dirty="0"/>
          </a:p>
        </p:txBody>
      </p:sp>
    </p:spTree>
    <p:extLst>
      <p:ext uri="{BB962C8B-B14F-4D97-AF65-F5344CB8AC3E}">
        <p14:creationId xmlns:p14="http://schemas.microsoft.com/office/powerpoint/2010/main" val="3960075495"/>
      </p:ext>
    </p:extLst>
  </p:cSld>
  <p:clrMap bg1="lt1" tx1="dk1" bg2="lt2" tx2="dk2" accent1="accent1" accent2="accent2" accent3="accent3" accent4="accent4" accent5="accent5" accent6="accent6" hlink="hlink" folHlink="folHlink"/>
  <p:sldLayoutIdLst>
    <p:sldLayoutId id="2147483649" r:id="rId1"/>
    <p:sldLayoutId id="2147483733" r:id="rId2"/>
    <p:sldLayoutId id="2147483654" r:id="rId3"/>
    <p:sldLayoutId id="2147483662" r:id="rId4"/>
    <p:sldLayoutId id="2147483650" r:id="rId5"/>
    <p:sldLayoutId id="2147483664" r:id="rId6"/>
    <p:sldLayoutId id="2147483651" r:id="rId7"/>
    <p:sldLayoutId id="2147483663" r:id="rId8"/>
    <p:sldLayoutId id="2147483652" r:id="rId9"/>
    <p:sldLayoutId id="2147483653" r:id="rId10"/>
    <p:sldLayoutId id="2147483667" r:id="rId11"/>
    <p:sldLayoutId id="2147483666" r:id="rId12"/>
    <p:sldLayoutId id="2147483668" r:id="rId13"/>
    <p:sldLayoutId id="2147483665" r:id="rId14"/>
    <p:sldLayoutId id="2147483655" r:id="rId15"/>
    <p:sldLayoutId id="2147483660" r:id="rId16"/>
    <p:sldLayoutId id="2147483736" r:id="rId17"/>
    <p:sldLayoutId id="2147483656" r:id="rId18"/>
    <p:sldLayoutId id="2147483741" r:id="rId19"/>
    <p:sldLayoutId id="2147483739" r:id="rId20"/>
    <p:sldLayoutId id="2147483740" r:id="rId21"/>
    <p:sldLayoutId id="2147483737" r:id="rId22"/>
    <p:sldLayoutId id="2147483735" r:id="rId23"/>
    <p:sldLayoutId id="2147483657" r:id="rId24"/>
    <p:sldLayoutId id="2147483661" r:id="rId25"/>
  </p:sldLayoutIdLst>
  <p:txStyles>
    <p:titleStyle>
      <a:lvl1pPr algn="l" defTabSz="914400" rtl="0" eaLnBrk="1" latinLnBrk="0" hangingPunct="1">
        <a:lnSpc>
          <a:spcPct val="75000"/>
        </a:lnSpc>
        <a:spcBef>
          <a:spcPct val="0"/>
        </a:spcBef>
        <a:spcAft>
          <a:spcPts val="2000"/>
        </a:spcAft>
        <a:buNone/>
        <a:defRPr sz="4800" b="0" i="0" kern="600" cap="all" spc="20" baseline="0">
          <a:solidFill>
            <a:schemeClr val="accent5"/>
          </a:solidFill>
          <a:latin typeface="Founders Grotesk X-Cond Bold" panose="020B0803030202060203" pitchFamily="34" charset="77"/>
          <a:ea typeface="+mj-ea"/>
          <a:cs typeface="+mj-cs"/>
        </a:defRPr>
      </a:lvl1pPr>
    </p:titleStyle>
    <p:bodyStyle>
      <a:lvl1pPr marL="571500" indent="-571500" algn="l" defTabSz="914400" rtl="0" eaLnBrk="1" fontAlgn="auto" latinLnBrk="0" hangingPunct="1">
        <a:lnSpc>
          <a:spcPct val="110000"/>
        </a:lnSpc>
        <a:spcBef>
          <a:spcPts val="0"/>
        </a:spcBef>
        <a:spcAft>
          <a:spcPts val="1000"/>
        </a:spcAft>
        <a:buFont typeface="Wingdings" pitchFamily="2" charset="2"/>
        <a:buChar char="§"/>
        <a:defRPr sz="3200" b="0" i="0" kern="600" spc="20" baseline="0">
          <a:solidFill>
            <a:schemeClr val="tx1"/>
          </a:solidFill>
          <a:latin typeface="Founders Grotesk Regular" panose="020B0503030202060203" pitchFamily="34" charset="77"/>
          <a:ea typeface="+mn-ea"/>
          <a:cs typeface="Gill Sans Light" panose="020B0302020104020203" pitchFamily="34" charset="-79"/>
        </a:defRPr>
      </a:lvl1pPr>
      <a:lvl2pPr marL="914400" indent="-457200" algn="l" defTabSz="914400" rtl="0" eaLnBrk="1" fontAlgn="auto" latinLnBrk="0" hangingPunct="1">
        <a:lnSpc>
          <a:spcPct val="110000"/>
        </a:lnSpc>
        <a:spcBef>
          <a:spcPts val="500"/>
        </a:spcBef>
        <a:spcAft>
          <a:spcPts val="1000"/>
        </a:spcAft>
        <a:buFont typeface="Wingdings" pitchFamily="2" charset="2"/>
        <a:buChar char="§"/>
        <a:defRPr sz="2800" b="0" i="0" kern="600" spc="20" baseline="0">
          <a:solidFill>
            <a:schemeClr val="tx1"/>
          </a:solidFill>
          <a:latin typeface="Founders Grotesk Regular" panose="020B0503030202060203" pitchFamily="34" charset="77"/>
          <a:ea typeface="+mn-ea"/>
          <a:cs typeface="+mn-cs"/>
        </a:defRPr>
      </a:lvl2pPr>
      <a:lvl3pPr marL="1371600" indent="-457200" algn="l" defTabSz="914400" rtl="0" eaLnBrk="1" fontAlgn="auto" latinLnBrk="0" hangingPunct="1">
        <a:lnSpc>
          <a:spcPct val="110000"/>
        </a:lnSpc>
        <a:spcBef>
          <a:spcPts val="500"/>
        </a:spcBef>
        <a:spcAft>
          <a:spcPts val="1000"/>
        </a:spcAft>
        <a:buFont typeface="Wingdings" pitchFamily="2" charset="2"/>
        <a:buChar char="§"/>
        <a:defRPr sz="2400" b="0" i="0" kern="600" spc="20" baseline="0">
          <a:solidFill>
            <a:schemeClr val="tx1"/>
          </a:solidFill>
          <a:latin typeface="Founders Grotesk Regular" panose="020B0503030202060203" pitchFamily="34" charset="77"/>
          <a:ea typeface="+mn-ea"/>
          <a:cs typeface="+mn-cs"/>
        </a:defRPr>
      </a:lvl3pPr>
      <a:lvl4pPr marL="1714500" indent="-342900" algn="l" defTabSz="914400" rtl="0" eaLnBrk="1" fontAlgn="auto" latinLnBrk="0" hangingPunct="1">
        <a:lnSpc>
          <a:spcPct val="110000"/>
        </a:lnSpc>
        <a:spcBef>
          <a:spcPts val="500"/>
        </a:spcBef>
        <a:spcAft>
          <a:spcPts val="1000"/>
        </a:spcAft>
        <a:buFont typeface="Wingdings" pitchFamily="2" charset="2"/>
        <a:buChar char="§"/>
        <a:defRPr sz="2000" b="0" i="0" kern="600" spc="20" baseline="0">
          <a:solidFill>
            <a:schemeClr val="tx1"/>
          </a:solidFill>
          <a:latin typeface="Founders Grotesk Regular" panose="020B0503030202060203" pitchFamily="34" charset="77"/>
          <a:ea typeface="+mn-ea"/>
          <a:cs typeface="+mn-cs"/>
        </a:defRPr>
      </a:lvl4pPr>
      <a:lvl5pPr marL="2171700" marR="0" indent="-342900" algn="l" defTabSz="914400" rtl="0" eaLnBrk="1" fontAlgn="auto" latinLnBrk="0" hangingPunct="1">
        <a:lnSpc>
          <a:spcPct val="110000"/>
        </a:lnSpc>
        <a:spcBef>
          <a:spcPts val="500"/>
        </a:spcBef>
        <a:spcAft>
          <a:spcPts val="1000"/>
        </a:spcAft>
        <a:buClrTx/>
        <a:buSzTx/>
        <a:buFont typeface="Wingdings" pitchFamily="2" charset="2"/>
        <a:buChar char="§"/>
        <a:tabLst/>
        <a:defRPr sz="1600" b="0" i="0" kern="600" spc="20" baseline="0">
          <a:solidFill>
            <a:schemeClr val="tx1"/>
          </a:solidFill>
          <a:latin typeface="Founders Grotesk Regular" panose="020B0503030202060203" pitchFamily="34" charset="77"/>
          <a:ea typeface="+mn-ea"/>
          <a:cs typeface="+mn-cs"/>
        </a:defRPr>
      </a:lvl5pPr>
      <a:lvl6pPr marL="2286000" indent="0" algn="l" defTabSz="914400" rtl="0" eaLnBrk="1" fontAlgn="auto" latinLnBrk="0" hangingPunct="1">
        <a:lnSpc>
          <a:spcPct val="110000"/>
        </a:lnSpc>
        <a:spcBef>
          <a:spcPts val="500"/>
        </a:spcBef>
        <a:spcAft>
          <a:spcPts val="1000"/>
        </a:spcAft>
        <a:buFont typeface="Arial" panose="020B0604020202020204" pitchFamily="34" charset="0"/>
        <a:buNone/>
        <a:defRPr sz="1400" b="0" i="0" kern="600" spc="20" baseline="0">
          <a:solidFill>
            <a:schemeClr val="tx1"/>
          </a:solidFill>
          <a:latin typeface="Founders Grotesk Regular" panose="020B0503030202060203" pitchFamily="34" charset="77"/>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840">
          <p15:clr>
            <a:srgbClr val="F26B43"/>
          </p15:clr>
        </p15:guide>
        <p15:guide id="3" pos="325">
          <p15:clr>
            <a:srgbClr val="F26B43"/>
          </p15:clr>
        </p15:guide>
        <p15:guide id="4" orient="horz" pos="799">
          <p15:clr>
            <a:srgbClr val="F26B43"/>
          </p15:clr>
        </p15:guide>
        <p15:guide id="5" pos="1391">
          <p15:clr>
            <a:srgbClr val="F26B43"/>
          </p15:clr>
        </p15:guide>
        <p15:guide id="6" pos="7355">
          <p15:clr>
            <a:srgbClr val="F26B43"/>
          </p15:clr>
        </p15:guide>
        <p15:guide id="7" orient="horz" pos="2160">
          <p15:clr>
            <a:srgbClr val="F26B43"/>
          </p15:clr>
        </p15:guide>
        <p15:guide id="8" orient="horz" pos="3952">
          <p15:clr>
            <a:srgbClr val="F26B43"/>
          </p15:clr>
        </p15:guide>
        <p15:guide id="9" pos="259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69F2A-AB3A-FD43-AA23-F499FA8D309D}"/>
              </a:ext>
            </a:extLst>
          </p:cNvPr>
          <p:cNvSpPr>
            <a:spLocks noGrp="1"/>
          </p:cNvSpPr>
          <p:nvPr>
            <p:ph type="title"/>
          </p:nvPr>
        </p:nvSpPr>
        <p:spPr>
          <a:xfrm>
            <a:off x="838200" y="365125"/>
            <a:ext cx="6351872" cy="266149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53D6CEF-6622-0D46-87D7-0394B17696A6}"/>
              </a:ext>
            </a:extLst>
          </p:cNvPr>
          <p:cNvSpPr>
            <a:spLocks noGrp="1"/>
          </p:cNvSpPr>
          <p:nvPr>
            <p:ph type="body" idx="1"/>
          </p:nvPr>
        </p:nvSpPr>
        <p:spPr>
          <a:xfrm>
            <a:off x="838200" y="3163143"/>
            <a:ext cx="10515600" cy="3088470"/>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
        <p:nvSpPr>
          <p:cNvPr id="6" name="Slide Number Placeholder 5">
            <a:extLst>
              <a:ext uri="{FF2B5EF4-FFF2-40B4-BE49-F238E27FC236}">
                <a16:creationId xmlns:a16="http://schemas.microsoft.com/office/drawing/2014/main" id="{E5F0788E-4E03-D840-8C3D-0A2C0CFCD8D3}"/>
              </a:ext>
            </a:extLst>
          </p:cNvPr>
          <p:cNvSpPr>
            <a:spLocks noGrp="1"/>
          </p:cNvSpPr>
          <p:nvPr>
            <p:ph type="sldNum" sz="quarter" idx="4"/>
          </p:nvPr>
        </p:nvSpPr>
        <p:spPr>
          <a:xfrm>
            <a:off x="716106" y="6356350"/>
            <a:ext cx="669235" cy="365125"/>
          </a:xfrm>
          <a:prstGeom prst="rect">
            <a:avLst/>
          </a:prstGeom>
        </p:spPr>
        <p:txBody>
          <a:bodyPr vert="horz" lIns="91440" tIns="45720" rIns="91440" bIns="45720" rtlCol="0" anchor="ctr"/>
          <a:lstStyle>
            <a:lvl1pPr algn="l">
              <a:defRPr sz="1200">
                <a:solidFill>
                  <a:schemeClr val="accent6"/>
                </a:solidFill>
              </a:defRPr>
            </a:lvl1pPr>
          </a:lstStyle>
          <a:p>
            <a:fld id="{DAD6C80F-093D-CA46-A154-17E9273E7A32}" type="slidenum">
              <a:rPr lang="en-US" smtClean="0"/>
              <a:pPr/>
              <a:t>‹#›</a:t>
            </a:fld>
            <a:endParaRPr lang="en-US" dirty="0"/>
          </a:p>
        </p:txBody>
      </p:sp>
    </p:spTree>
    <p:extLst>
      <p:ext uri="{BB962C8B-B14F-4D97-AF65-F5344CB8AC3E}">
        <p14:creationId xmlns:p14="http://schemas.microsoft.com/office/powerpoint/2010/main" val="93164062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1" r:id="rId9"/>
    <p:sldLayoutId id="2147483682" r:id="rId10"/>
    <p:sldLayoutId id="2147483684" r:id="rId11"/>
    <p:sldLayoutId id="2147483685" r:id="rId12"/>
    <p:sldLayoutId id="2147483688" r:id="rId13"/>
    <p:sldLayoutId id="2147483738" r:id="rId14"/>
  </p:sldLayoutIdLst>
  <p:txStyles>
    <p:titleStyle>
      <a:lvl1pPr algn="l" defTabSz="914400" rtl="0" eaLnBrk="1" latinLnBrk="0" hangingPunct="1">
        <a:lnSpc>
          <a:spcPct val="75000"/>
        </a:lnSpc>
        <a:spcBef>
          <a:spcPct val="0"/>
        </a:spcBef>
        <a:spcAft>
          <a:spcPts val="600"/>
        </a:spcAft>
        <a:buNone/>
        <a:defRPr sz="4800" b="0" i="0" kern="600" cap="all" spc="20" baseline="0">
          <a:solidFill>
            <a:srgbClr val="FFCD00"/>
          </a:solidFill>
          <a:latin typeface="Founders Grotesk X-Cond Bold" panose="020B0803030202060203" pitchFamily="34" charset="77"/>
          <a:ea typeface="+mj-ea"/>
          <a:cs typeface="+mj-cs"/>
        </a:defRPr>
      </a:lvl1pPr>
    </p:titleStyle>
    <p:bodyStyle>
      <a:lvl1pPr marL="571500" indent="-571500" algn="l" defTabSz="914400" rtl="0" eaLnBrk="1" fontAlgn="auto" latinLnBrk="0" hangingPunct="1">
        <a:lnSpc>
          <a:spcPct val="110000"/>
        </a:lnSpc>
        <a:spcBef>
          <a:spcPts val="0"/>
        </a:spcBef>
        <a:spcAft>
          <a:spcPts val="300"/>
        </a:spcAft>
        <a:buFont typeface="Wingdings" pitchFamily="2" charset="2"/>
        <a:buChar char="§"/>
        <a:defRPr sz="3200" b="0" i="0" kern="600" spc="20" baseline="0">
          <a:solidFill>
            <a:schemeClr val="accent6"/>
          </a:solidFill>
          <a:latin typeface="Founders Grotesk Regular" panose="020B0503030202060203" pitchFamily="34" charset="77"/>
          <a:ea typeface="+mn-ea"/>
          <a:cs typeface="Gill Sans Light" panose="020B0302020104020203" pitchFamily="34" charset="-79"/>
        </a:defRPr>
      </a:lvl1pPr>
      <a:lvl2pPr marL="914400" indent="-457200" algn="l" defTabSz="914400" rtl="0" eaLnBrk="1" fontAlgn="auto" latinLnBrk="0" hangingPunct="1">
        <a:lnSpc>
          <a:spcPct val="110000"/>
        </a:lnSpc>
        <a:spcBef>
          <a:spcPts val="500"/>
        </a:spcBef>
        <a:spcAft>
          <a:spcPts val="300"/>
        </a:spcAft>
        <a:buFont typeface="Wingdings" pitchFamily="2" charset="2"/>
        <a:buChar char="§"/>
        <a:defRPr sz="2800" b="0" i="0" kern="600" spc="20" baseline="0">
          <a:solidFill>
            <a:schemeClr val="accent6"/>
          </a:solidFill>
          <a:latin typeface="Founders Grotesk Regular" panose="020B0503030202060203" pitchFamily="34" charset="77"/>
          <a:ea typeface="+mn-ea"/>
          <a:cs typeface="+mn-cs"/>
        </a:defRPr>
      </a:lvl2pPr>
      <a:lvl3pPr marL="1371600" indent="-457200" algn="l" defTabSz="914400" rtl="0" eaLnBrk="1" fontAlgn="auto" latinLnBrk="0" hangingPunct="1">
        <a:lnSpc>
          <a:spcPct val="110000"/>
        </a:lnSpc>
        <a:spcBef>
          <a:spcPts val="500"/>
        </a:spcBef>
        <a:spcAft>
          <a:spcPts val="300"/>
        </a:spcAft>
        <a:buFont typeface="Wingdings" pitchFamily="2" charset="2"/>
        <a:buChar char="§"/>
        <a:defRPr sz="2400" b="0" i="0" kern="600" spc="20" baseline="0">
          <a:solidFill>
            <a:schemeClr val="accent6"/>
          </a:solidFill>
          <a:latin typeface="Founders Grotesk Regular" panose="020B0503030202060203" pitchFamily="34" charset="77"/>
          <a:ea typeface="+mn-ea"/>
          <a:cs typeface="+mn-cs"/>
        </a:defRPr>
      </a:lvl3pPr>
      <a:lvl4pPr marL="1714500" indent="-342900" algn="l" defTabSz="914400" rtl="0" eaLnBrk="1" fontAlgn="auto" latinLnBrk="0" hangingPunct="1">
        <a:lnSpc>
          <a:spcPct val="110000"/>
        </a:lnSpc>
        <a:spcBef>
          <a:spcPts val="500"/>
        </a:spcBef>
        <a:spcAft>
          <a:spcPts val="300"/>
        </a:spcAft>
        <a:buFont typeface="Wingdings" pitchFamily="2" charset="2"/>
        <a:buChar char="§"/>
        <a:defRPr sz="1600" b="0" i="0" kern="600" spc="20" baseline="0">
          <a:solidFill>
            <a:schemeClr val="accent6"/>
          </a:solidFill>
          <a:latin typeface="Founders Grotesk Regular" panose="020B0503030202060203" pitchFamily="34" charset="77"/>
          <a:ea typeface="+mn-ea"/>
          <a:cs typeface="+mn-cs"/>
        </a:defRPr>
      </a:lvl4pPr>
      <a:lvl5pPr marL="2171700" indent="-342900" algn="l" defTabSz="914400" rtl="0" eaLnBrk="1" fontAlgn="auto" latinLnBrk="0" hangingPunct="1">
        <a:lnSpc>
          <a:spcPct val="110000"/>
        </a:lnSpc>
        <a:spcBef>
          <a:spcPts val="500"/>
        </a:spcBef>
        <a:spcAft>
          <a:spcPts val="300"/>
        </a:spcAft>
        <a:buFont typeface="Wingdings" pitchFamily="2" charset="2"/>
        <a:buChar char="§"/>
        <a:defRPr sz="1400" b="0" i="0" kern="600" spc="20" baseline="0">
          <a:solidFill>
            <a:schemeClr val="accent6"/>
          </a:solidFill>
          <a:latin typeface="Founders Grotesk Regular" panose="020B0503030202060203" pitchFamily="34" charset="77"/>
          <a:ea typeface="+mn-ea"/>
          <a:cs typeface="+mn-cs"/>
        </a:defRPr>
      </a:lvl5pPr>
      <a:lvl6pPr marL="2514600" marR="0" indent="-342900" algn="l" defTabSz="914400" rtl="0" eaLnBrk="1" fontAlgn="auto" latinLnBrk="0" hangingPunct="1">
        <a:lnSpc>
          <a:spcPct val="110000"/>
        </a:lnSpc>
        <a:spcBef>
          <a:spcPts val="500"/>
        </a:spcBef>
        <a:spcAft>
          <a:spcPts val="300"/>
        </a:spcAft>
        <a:buClrTx/>
        <a:buSzTx/>
        <a:buFont typeface="Wingdings" pitchFamily="2" charset="2"/>
        <a:buChar char="§"/>
        <a:tabLst/>
        <a:defRPr sz="1200" b="0" i="0" kern="600" spc="20" baseline="0">
          <a:solidFill>
            <a:schemeClr val="accent6"/>
          </a:solidFill>
          <a:latin typeface="Founders Grotesk Regular" panose="020B0503030202060203" pitchFamily="34" charset="77"/>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840">
          <p15:clr>
            <a:srgbClr val="F26B43"/>
          </p15:clr>
        </p15:guide>
        <p15:guide id="3" pos="325">
          <p15:clr>
            <a:srgbClr val="F26B43"/>
          </p15:clr>
        </p15:guide>
        <p15:guide id="4" orient="horz" pos="799">
          <p15:clr>
            <a:srgbClr val="F26B43"/>
          </p15:clr>
        </p15:guide>
        <p15:guide id="5" pos="1391">
          <p15:clr>
            <a:srgbClr val="F26B43"/>
          </p15:clr>
        </p15:guide>
        <p15:guide id="6" pos="7355">
          <p15:clr>
            <a:srgbClr val="F26B43"/>
          </p15:clr>
        </p15:guide>
        <p15:guide id="7" orient="horz" pos="2160">
          <p15:clr>
            <a:srgbClr val="F26B43"/>
          </p15:clr>
        </p15:guide>
        <p15:guide id="8" orient="horz" pos="3952">
          <p15:clr>
            <a:srgbClr val="F26B43"/>
          </p15:clr>
        </p15:guide>
        <p15:guide id="9" pos="259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69F2A-AB3A-FD43-AA23-F499FA8D309D}"/>
              </a:ext>
            </a:extLst>
          </p:cNvPr>
          <p:cNvSpPr>
            <a:spLocks noGrp="1"/>
          </p:cNvSpPr>
          <p:nvPr>
            <p:ph type="title"/>
          </p:nvPr>
        </p:nvSpPr>
        <p:spPr>
          <a:xfrm>
            <a:off x="838200" y="365125"/>
            <a:ext cx="6351872" cy="266149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53D6CEF-6622-0D46-87D7-0394B17696A6}"/>
              </a:ext>
            </a:extLst>
          </p:cNvPr>
          <p:cNvSpPr>
            <a:spLocks noGrp="1"/>
          </p:cNvSpPr>
          <p:nvPr>
            <p:ph type="body" idx="1"/>
          </p:nvPr>
        </p:nvSpPr>
        <p:spPr>
          <a:xfrm>
            <a:off x="838200" y="3163143"/>
            <a:ext cx="10515600" cy="3088470"/>
          </a:xfrm>
          <a:prstGeom prst="rect">
            <a:avLst/>
          </a:prstGeom>
        </p:spPr>
        <p:txBody>
          <a:bodyPr vert="horz" lIns="91440" tIns="45720" rIns="91440" bIns="45720" rtlCol="0">
            <a:normAutofit/>
          </a:bodyPr>
          <a:lstStyle/>
          <a:p>
            <a:pPr marL="571500" marR="0" lvl="0" indent="-571500" algn="l" defTabSz="914400" rtl="0" eaLnBrk="1" fontAlgn="auto" latinLnBrk="0" hangingPunct="1">
              <a:lnSpc>
                <a:spcPct val="110000"/>
              </a:lnSpc>
              <a:spcBef>
                <a:spcPts val="0"/>
              </a:spcBef>
              <a:spcAft>
                <a:spcPts val="300"/>
              </a:spcAft>
              <a:buClrTx/>
              <a:buSzTx/>
              <a:buFont typeface="Wingdings" pitchFamily="2" charset="2"/>
              <a:buChar char="§"/>
              <a:tabLst/>
              <a:defRPr/>
            </a:pPr>
            <a:r>
              <a:rPr kumimoji="0" lang="en-GB" sz="3200" b="0" i="0" u="none" strike="noStrike" kern="600" cap="none" spc="20" normalizeH="0" baseline="0" noProof="0" dirty="0">
                <a:ln>
                  <a:noFill/>
                </a:ln>
                <a:solidFill>
                  <a:srgbClr val="FEFFFE"/>
                </a:solidFill>
                <a:effectLst/>
                <a:uLnTx/>
                <a:uFillTx/>
                <a:latin typeface="Founders Grotesk Regular" panose="020B0503030202060203" pitchFamily="34" charset="77"/>
                <a:ea typeface="+mn-ea"/>
                <a:cs typeface="Gill Sans Light" panose="020B0302020104020203" pitchFamily="34" charset="-79"/>
              </a:rPr>
              <a:t>Click to edit Master text styles</a:t>
            </a:r>
          </a:p>
          <a:p>
            <a:pPr marL="914400" marR="0" lvl="1" indent="-4572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2800" b="0" i="0" u="none" strike="noStrike" kern="600" cap="none" spc="20" normalizeH="0" baseline="0" noProof="0" dirty="0">
                <a:ln>
                  <a:noFill/>
                </a:ln>
                <a:solidFill>
                  <a:srgbClr val="FEFFFE"/>
                </a:solidFill>
                <a:effectLst/>
                <a:uLnTx/>
                <a:uFillTx/>
                <a:latin typeface="Founders Grotesk Regular" panose="020B0503030202060203" pitchFamily="34" charset="77"/>
                <a:ea typeface="+mn-ea"/>
                <a:cs typeface="+mn-cs"/>
              </a:rPr>
              <a:t>Second level</a:t>
            </a:r>
          </a:p>
          <a:p>
            <a:pPr marL="1371600" marR="0" lvl="2" indent="-4572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2400" b="0" i="0" u="none" strike="noStrike" kern="600" cap="none" spc="20" normalizeH="0" baseline="0" noProof="0" dirty="0">
                <a:ln>
                  <a:noFill/>
                </a:ln>
                <a:solidFill>
                  <a:srgbClr val="FEFFFE"/>
                </a:solidFill>
                <a:effectLst/>
                <a:uLnTx/>
                <a:uFillTx/>
                <a:latin typeface="Founders Grotesk Regular" panose="020B0503030202060203" pitchFamily="34" charset="77"/>
                <a:ea typeface="+mn-ea"/>
                <a:cs typeface="+mn-cs"/>
              </a:rPr>
              <a:t>Third level</a:t>
            </a:r>
          </a:p>
          <a:p>
            <a:pPr marL="1714500" marR="0" lvl="3" indent="-3429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1600" b="0" i="0" u="none" strike="noStrike" kern="600" cap="none" spc="20" normalizeH="0" baseline="0" noProof="0" dirty="0">
                <a:ln>
                  <a:noFill/>
                </a:ln>
                <a:solidFill>
                  <a:srgbClr val="FEFFFE"/>
                </a:solidFill>
                <a:effectLst/>
                <a:uLnTx/>
                <a:uFillTx/>
                <a:latin typeface="Founders Grotesk Regular" panose="020B0503030202060203" pitchFamily="34" charset="77"/>
                <a:ea typeface="+mn-ea"/>
                <a:cs typeface="+mn-cs"/>
              </a:rPr>
              <a:t>Fourth level</a:t>
            </a:r>
          </a:p>
          <a:p>
            <a:pPr marL="2171700" marR="0" lvl="4" indent="-3429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1400" b="0" i="0" u="none" strike="noStrike" kern="600" cap="none" spc="20" normalizeH="0" baseline="0" noProof="0" dirty="0">
                <a:ln>
                  <a:noFill/>
                </a:ln>
                <a:solidFill>
                  <a:srgbClr val="FEFFFE"/>
                </a:solidFill>
                <a:effectLst/>
                <a:uLnTx/>
                <a:uFillTx/>
                <a:latin typeface="Founders Grotesk Regular" panose="020B0503030202060203" pitchFamily="34" charset="77"/>
                <a:ea typeface="+mn-ea"/>
                <a:cs typeface="+mn-cs"/>
              </a:rPr>
              <a:t>Fifth level</a:t>
            </a:r>
          </a:p>
          <a:p>
            <a:pPr marL="2514600" marR="0" lvl="5" indent="-3429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1200" b="0" i="0" u="none" strike="noStrike" kern="600" cap="none" spc="20" normalizeH="0" baseline="0" noProof="0" dirty="0">
                <a:ln>
                  <a:noFill/>
                </a:ln>
                <a:solidFill>
                  <a:srgbClr val="FEFFFE"/>
                </a:solidFill>
                <a:effectLst/>
                <a:uLnTx/>
                <a:uFillTx/>
                <a:latin typeface="Founders Grotesk Regular" panose="020B0503030202060203" pitchFamily="34" charset="77"/>
                <a:ea typeface="+mn-ea"/>
                <a:cs typeface="+mn-cs"/>
              </a:rPr>
              <a:t>Sixth level</a:t>
            </a:r>
          </a:p>
        </p:txBody>
      </p:sp>
      <p:sp>
        <p:nvSpPr>
          <p:cNvPr id="6" name="Slide Number Placeholder 5">
            <a:extLst>
              <a:ext uri="{FF2B5EF4-FFF2-40B4-BE49-F238E27FC236}">
                <a16:creationId xmlns:a16="http://schemas.microsoft.com/office/drawing/2014/main" id="{E5F0788E-4E03-D840-8C3D-0A2C0CFCD8D3}"/>
              </a:ext>
            </a:extLst>
          </p:cNvPr>
          <p:cNvSpPr>
            <a:spLocks noGrp="1"/>
          </p:cNvSpPr>
          <p:nvPr>
            <p:ph type="sldNum" sz="quarter" idx="4"/>
          </p:nvPr>
        </p:nvSpPr>
        <p:spPr>
          <a:xfrm>
            <a:off x="716106" y="6356350"/>
            <a:ext cx="669235" cy="365125"/>
          </a:xfrm>
          <a:prstGeom prst="rect">
            <a:avLst/>
          </a:prstGeom>
        </p:spPr>
        <p:txBody>
          <a:bodyPr vert="horz" lIns="91440" tIns="45720" rIns="91440" bIns="45720" rtlCol="0" anchor="ctr"/>
          <a:lstStyle>
            <a:lvl1pPr algn="l">
              <a:defRPr sz="1200">
                <a:solidFill>
                  <a:schemeClr val="tx2"/>
                </a:solidFill>
              </a:defRPr>
            </a:lvl1pPr>
          </a:lstStyle>
          <a:p>
            <a:fld id="{DAD6C80F-093D-CA46-A154-17E9273E7A32}" type="slidenum">
              <a:rPr lang="en-US" smtClean="0"/>
              <a:pPr/>
              <a:t>‹#›</a:t>
            </a:fld>
            <a:endParaRPr lang="en-US" dirty="0"/>
          </a:p>
        </p:txBody>
      </p:sp>
    </p:spTree>
    <p:extLst>
      <p:ext uri="{BB962C8B-B14F-4D97-AF65-F5344CB8AC3E}">
        <p14:creationId xmlns:p14="http://schemas.microsoft.com/office/powerpoint/2010/main" val="10270674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700" r:id="rId10"/>
    <p:sldLayoutId id="2147483704" r:id="rId11"/>
    <p:sldLayoutId id="2147483701" r:id="rId12"/>
    <p:sldLayoutId id="2147483702" r:id="rId13"/>
  </p:sldLayoutIdLst>
  <p:txStyles>
    <p:titleStyle>
      <a:lvl1pPr algn="l" defTabSz="914400" rtl="0" eaLnBrk="1" latinLnBrk="0" hangingPunct="1">
        <a:lnSpc>
          <a:spcPct val="75000"/>
        </a:lnSpc>
        <a:spcBef>
          <a:spcPct val="0"/>
        </a:spcBef>
        <a:spcAft>
          <a:spcPts val="600"/>
        </a:spcAft>
        <a:buNone/>
        <a:defRPr sz="4800" b="0" i="0" kern="600" cap="all" spc="20" baseline="0">
          <a:solidFill>
            <a:schemeClr val="tx1"/>
          </a:solidFill>
          <a:latin typeface="Founders Grotesk X-Cond Bold" panose="020B0803030202060203" pitchFamily="34" charset="77"/>
          <a:ea typeface="+mj-ea"/>
          <a:cs typeface="+mj-cs"/>
        </a:defRPr>
      </a:lvl1pPr>
    </p:titleStyle>
    <p:bodyStyle>
      <a:lvl1pPr marL="571500" marR="0" indent="-571500" algn="l" defTabSz="914400" rtl="0" eaLnBrk="1" fontAlgn="auto" latinLnBrk="0" hangingPunct="1">
        <a:lnSpc>
          <a:spcPct val="110000"/>
        </a:lnSpc>
        <a:spcBef>
          <a:spcPts val="0"/>
        </a:spcBef>
        <a:spcAft>
          <a:spcPts val="300"/>
        </a:spcAft>
        <a:buClrTx/>
        <a:buSzTx/>
        <a:buFont typeface="Wingdings" pitchFamily="2" charset="2"/>
        <a:buChar char="§"/>
        <a:tabLst/>
        <a:defRPr sz="3200" b="0" i="0" u="none" kern="600" spc="20" baseline="0">
          <a:solidFill>
            <a:schemeClr val="accent6"/>
          </a:solidFill>
          <a:uFill>
            <a:solidFill>
              <a:schemeClr val="bg1"/>
            </a:solidFill>
          </a:uFill>
          <a:latin typeface="Founders Grotesk Regular" panose="020B0503030202060203" pitchFamily="34" charset="77"/>
          <a:ea typeface="+mn-ea"/>
          <a:cs typeface="Gill Sans Light" panose="020B0302020104020203" pitchFamily="34" charset="-79"/>
        </a:defRPr>
      </a:lvl1pPr>
      <a:lvl2pPr marL="914400" marR="0" indent="-457200" algn="l" defTabSz="914400" rtl="0" eaLnBrk="1" fontAlgn="auto" latinLnBrk="0" hangingPunct="1">
        <a:lnSpc>
          <a:spcPct val="110000"/>
        </a:lnSpc>
        <a:spcBef>
          <a:spcPts val="500"/>
        </a:spcBef>
        <a:spcAft>
          <a:spcPts val="300"/>
        </a:spcAft>
        <a:buClrTx/>
        <a:buSzTx/>
        <a:buFont typeface="Wingdings" pitchFamily="2" charset="2"/>
        <a:buChar char="§"/>
        <a:tabLst/>
        <a:defRPr sz="2800" b="0" i="0" u="none" kern="600" spc="20" baseline="0">
          <a:solidFill>
            <a:schemeClr val="accent6"/>
          </a:solidFill>
          <a:uFill>
            <a:solidFill>
              <a:schemeClr val="bg1"/>
            </a:solidFill>
          </a:uFill>
          <a:latin typeface="Founders Grotesk Regular" panose="020B0503030202060203" pitchFamily="34" charset="77"/>
          <a:ea typeface="+mn-ea"/>
          <a:cs typeface="+mn-cs"/>
        </a:defRPr>
      </a:lvl2pPr>
      <a:lvl3pPr marL="1371600" marR="0" indent="-457200" algn="l" defTabSz="914400" rtl="0" eaLnBrk="1" fontAlgn="auto" latinLnBrk="0" hangingPunct="1">
        <a:lnSpc>
          <a:spcPct val="110000"/>
        </a:lnSpc>
        <a:spcBef>
          <a:spcPts val="500"/>
        </a:spcBef>
        <a:spcAft>
          <a:spcPts val="300"/>
        </a:spcAft>
        <a:buClrTx/>
        <a:buSzTx/>
        <a:buFont typeface="Wingdings" pitchFamily="2" charset="2"/>
        <a:buChar char="§"/>
        <a:tabLst/>
        <a:defRPr sz="2400" b="0" i="0" u="none" kern="600" spc="20" baseline="0">
          <a:solidFill>
            <a:schemeClr val="accent6"/>
          </a:solidFill>
          <a:uFill>
            <a:solidFill>
              <a:schemeClr val="bg1"/>
            </a:solidFill>
          </a:uFill>
          <a:latin typeface="Founders Grotesk Regular" panose="020B0503030202060203" pitchFamily="34" charset="77"/>
          <a:ea typeface="+mn-ea"/>
          <a:cs typeface="+mn-cs"/>
        </a:defRPr>
      </a:lvl3pPr>
      <a:lvl4pPr marL="1714500" marR="0" indent="-342900" algn="l" defTabSz="914400" rtl="0" eaLnBrk="1" fontAlgn="auto" latinLnBrk="0" hangingPunct="1">
        <a:lnSpc>
          <a:spcPct val="110000"/>
        </a:lnSpc>
        <a:spcBef>
          <a:spcPts val="500"/>
        </a:spcBef>
        <a:spcAft>
          <a:spcPts val="300"/>
        </a:spcAft>
        <a:buClrTx/>
        <a:buSzTx/>
        <a:buFont typeface="Wingdings" pitchFamily="2" charset="2"/>
        <a:buChar char="§"/>
        <a:tabLst/>
        <a:defRPr sz="1600" b="0" i="0" u="none" kern="600" spc="20" baseline="0">
          <a:solidFill>
            <a:schemeClr val="accent6"/>
          </a:solidFill>
          <a:uFill>
            <a:solidFill>
              <a:schemeClr val="bg1"/>
            </a:solidFill>
          </a:uFill>
          <a:latin typeface="Founders Grotesk Regular" panose="020B0503030202060203" pitchFamily="34" charset="77"/>
          <a:ea typeface="+mn-ea"/>
          <a:cs typeface="+mn-cs"/>
        </a:defRPr>
      </a:lvl4pPr>
      <a:lvl5pPr marL="2171700" marR="0" indent="-342900" algn="l" defTabSz="914400" rtl="0" eaLnBrk="1" fontAlgn="auto" latinLnBrk="0" hangingPunct="1">
        <a:lnSpc>
          <a:spcPct val="110000"/>
        </a:lnSpc>
        <a:spcBef>
          <a:spcPts val="500"/>
        </a:spcBef>
        <a:spcAft>
          <a:spcPts val="300"/>
        </a:spcAft>
        <a:buClrTx/>
        <a:buSzTx/>
        <a:buFont typeface="Wingdings" pitchFamily="2" charset="2"/>
        <a:buChar char="§"/>
        <a:tabLst/>
        <a:defRPr sz="1400" b="0" i="0" u="none" kern="600" spc="20" baseline="0">
          <a:solidFill>
            <a:schemeClr val="accent6"/>
          </a:solidFill>
          <a:uFill>
            <a:solidFill>
              <a:schemeClr val="bg1"/>
            </a:solidFill>
          </a:uFill>
          <a:latin typeface="Founders Grotesk Regular" panose="020B0503030202060203" pitchFamily="34" charset="77"/>
          <a:ea typeface="+mn-ea"/>
          <a:cs typeface="+mn-cs"/>
        </a:defRPr>
      </a:lvl5pPr>
      <a:lvl6pPr marL="2514600" marR="0" indent="-342900" algn="l" defTabSz="914400" rtl="0" eaLnBrk="1" fontAlgn="auto" latinLnBrk="0" hangingPunct="1">
        <a:lnSpc>
          <a:spcPct val="110000"/>
        </a:lnSpc>
        <a:spcBef>
          <a:spcPts val="500"/>
        </a:spcBef>
        <a:spcAft>
          <a:spcPts val="300"/>
        </a:spcAft>
        <a:buClrTx/>
        <a:buSzTx/>
        <a:buFont typeface="Wingdings" pitchFamily="2" charset="2"/>
        <a:buChar char="§"/>
        <a:tabLst/>
        <a:defRPr sz="1200" u="none" kern="600" spc="20" baseline="0">
          <a:solidFill>
            <a:schemeClr val="accent6"/>
          </a:solidFill>
          <a:uFill>
            <a:solidFill>
              <a:schemeClr val="bg1"/>
            </a:solidFill>
          </a:uFill>
          <a:latin typeface="Founders Grotesk Regular" panose="020B0503030202060203" pitchFamily="34" charset="77"/>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840">
          <p15:clr>
            <a:srgbClr val="F26B43"/>
          </p15:clr>
        </p15:guide>
        <p15:guide id="3" pos="325">
          <p15:clr>
            <a:srgbClr val="F26B43"/>
          </p15:clr>
        </p15:guide>
        <p15:guide id="4" orient="horz" pos="799">
          <p15:clr>
            <a:srgbClr val="F26B43"/>
          </p15:clr>
        </p15:guide>
        <p15:guide id="5" pos="1391">
          <p15:clr>
            <a:srgbClr val="F26B43"/>
          </p15:clr>
        </p15:guide>
        <p15:guide id="6" pos="7355">
          <p15:clr>
            <a:srgbClr val="F26B43"/>
          </p15:clr>
        </p15:guide>
        <p15:guide id="7" orient="horz" pos="2160">
          <p15:clr>
            <a:srgbClr val="F26B43"/>
          </p15:clr>
        </p15:guide>
        <p15:guide id="8" orient="horz" pos="3952">
          <p15:clr>
            <a:srgbClr val="F26B43"/>
          </p15:clr>
        </p15:guide>
        <p15:guide id="9" pos="259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69F2A-AB3A-FD43-AA23-F499FA8D309D}"/>
              </a:ext>
            </a:extLst>
          </p:cNvPr>
          <p:cNvSpPr>
            <a:spLocks noGrp="1"/>
          </p:cNvSpPr>
          <p:nvPr>
            <p:ph type="title"/>
          </p:nvPr>
        </p:nvSpPr>
        <p:spPr>
          <a:xfrm>
            <a:off x="838200" y="365125"/>
            <a:ext cx="6351872" cy="266149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53D6CEF-6622-0D46-87D7-0394B17696A6}"/>
              </a:ext>
            </a:extLst>
          </p:cNvPr>
          <p:cNvSpPr>
            <a:spLocks noGrp="1"/>
          </p:cNvSpPr>
          <p:nvPr>
            <p:ph type="body" idx="1"/>
          </p:nvPr>
        </p:nvSpPr>
        <p:spPr>
          <a:xfrm>
            <a:off x="838200" y="3163143"/>
            <a:ext cx="10515600" cy="3088470"/>
          </a:xfrm>
          <a:prstGeom prst="rect">
            <a:avLst/>
          </a:prstGeom>
        </p:spPr>
        <p:txBody>
          <a:bodyPr vert="horz" lIns="91440" tIns="45720" rIns="91440" bIns="45720" rtlCol="0">
            <a:normAutofit/>
          </a:bodyPr>
          <a:lstStyle/>
          <a:p>
            <a:pPr marL="571500" marR="0" lvl="0" indent="-571500" algn="l" defTabSz="914400" rtl="0" eaLnBrk="1" fontAlgn="auto" latinLnBrk="0" hangingPunct="1">
              <a:lnSpc>
                <a:spcPct val="110000"/>
              </a:lnSpc>
              <a:spcBef>
                <a:spcPts val="0"/>
              </a:spcBef>
              <a:spcAft>
                <a:spcPts val="300"/>
              </a:spcAft>
              <a:buClrTx/>
              <a:buSzTx/>
              <a:buFont typeface="Wingdings" pitchFamily="2" charset="2"/>
              <a:buChar char="§"/>
              <a:tabLst/>
              <a:defRPr/>
            </a:pPr>
            <a:r>
              <a:rPr kumimoji="0" lang="en-GB" sz="3200" b="0" i="0" u="none" strike="noStrike" kern="600" cap="none" spc="20" normalizeH="0" baseline="0" noProof="0" dirty="0">
                <a:ln>
                  <a:noFill/>
                </a:ln>
                <a:solidFill>
                  <a:srgbClr val="010000"/>
                </a:solidFill>
                <a:effectLst/>
                <a:uLnTx/>
                <a:uFillTx/>
                <a:latin typeface="Founders Grotesk Regular" panose="020B0503030202060203" pitchFamily="34" charset="77"/>
                <a:ea typeface="+mn-ea"/>
                <a:cs typeface="Gill Sans Light" panose="020B0302020104020203" pitchFamily="34" charset="-79"/>
              </a:rPr>
              <a:t>Click to edit Master text styles</a:t>
            </a:r>
          </a:p>
          <a:p>
            <a:pPr marL="914400" marR="0" lvl="1" indent="-4572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2800" b="0" i="0" u="none" strike="noStrike" kern="600" cap="none" spc="20" normalizeH="0" baseline="0" noProof="0" dirty="0">
                <a:ln>
                  <a:noFill/>
                </a:ln>
                <a:solidFill>
                  <a:srgbClr val="010000"/>
                </a:solidFill>
                <a:effectLst/>
                <a:uLnTx/>
                <a:uFillTx/>
                <a:latin typeface="Founders Grotesk Regular" panose="020B0503030202060203" pitchFamily="34" charset="77"/>
                <a:ea typeface="+mn-ea"/>
                <a:cs typeface="+mn-cs"/>
              </a:rPr>
              <a:t>Second level</a:t>
            </a:r>
          </a:p>
          <a:p>
            <a:pPr marL="1371600" marR="0" lvl="2" indent="-4572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2400" b="0" i="0" u="none" strike="noStrike" kern="600" cap="none" spc="20" normalizeH="0" baseline="0" noProof="0" dirty="0">
                <a:ln>
                  <a:noFill/>
                </a:ln>
                <a:solidFill>
                  <a:srgbClr val="010000"/>
                </a:solidFill>
                <a:effectLst/>
                <a:uLnTx/>
                <a:uFillTx/>
                <a:latin typeface="Founders Grotesk Regular" panose="020B0503030202060203" pitchFamily="34" charset="77"/>
                <a:ea typeface="+mn-ea"/>
                <a:cs typeface="+mn-cs"/>
              </a:rPr>
              <a:t>Third level</a:t>
            </a:r>
          </a:p>
          <a:p>
            <a:pPr marL="1714500" marR="0" lvl="3" indent="-3429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1600" b="0" i="0" u="none" strike="noStrike" kern="600" cap="none" spc="20" normalizeH="0" baseline="0" noProof="0" dirty="0">
                <a:ln>
                  <a:noFill/>
                </a:ln>
                <a:solidFill>
                  <a:srgbClr val="010000"/>
                </a:solidFill>
                <a:effectLst/>
                <a:uLnTx/>
                <a:uFillTx/>
                <a:latin typeface="Founders Grotesk Regular" panose="020B0503030202060203" pitchFamily="34" charset="77"/>
                <a:ea typeface="+mn-ea"/>
                <a:cs typeface="+mn-cs"/>
              </a:rPr>
              <a:t>Fourth level</a:t>
            </a:r>
          </a:p>
          <a:p>
            <a:pPr marL="2171700" marR="0" lvl="4" indent="-3429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1400" b="0" i="0" u="none" strike="noStrike" kern="600" cap="none" spc="20" normalizeH="0" baseline="0" noProof="0" dirty="0">
                <a:ln>
                  <a:noFill/>
                </a:ln>
                <a:solidFill>
                  <a:srgbClr val="010000"/>
                </a:solidFill>
                <a:effectLst/>
                <a:uLnTx/>
                <a:uFillTx/>
                <a:latin typeface="Founders Grotesk Regular" panose="020B0503030202060203" pitchFamily="34" charset="77"/>
                <a:ea typeface="+mn-ea"/>
                <a:cs typeface="+mn-cs"/>
              </a:rPr>
              <a:t>Fifth level</a:t>
            </a:r>
          </a:p>
          <a:p>
            <a:pPr marL="2514600" marR="0" lvl="5" indent="-342900" algn="l" defTabSz="914400" rtl="0" eaLnBrk="1" fontAlgn="auto" latinLnBrk="0" hangingPunct="1">
              <a:lnSpc>
                <a:spcPct val="90000"/>
              </a:lnSpc>
              <a:spcBef>
                <a:spcPts val="500"/>
              </a:spcBef>
              <a:spcAft>
                <a:spcPts val="0"/>
              </a:spcAft>
              <a:buClrTx/>
              <a:buSzTx/>
              <a:buFont typeface="Wingdings" pitchFamily="2" charset="2"/>
              <a:buChar char="§"/>
              <a:tabLst/>
              <a:defRPr/>
            </a:pPr>
            <a:r>
              <a:rPr kumimoji="0" lang="en-GB" sz="1200" b="0" i="0" u="none" strike="noStrike" kern="600" cap="none" spc="20" normalizeH="0" baseline="0" noProof="0" dirty="0">
                <a:ln>
                  <a:noFill/>
                </a:ln>
                <a:solidFill>
                  <a:srgbClr val="010000"/>
                </a:solidFill>
                <a:effectLst/>
                <a:uLnTx/>
                <a:uFillTx/>
                <a:latin typeface="Founders Grotesk Regular" panose="020B0503030202060203" pitchFamily="34" charset="77"/>
                <a:ea typeface="+mn-ea"/>
                <a:cs typeface="+mn-cs"/>
              </a:rPr>
              <a:t>Sixth level</a:t>
            </a:r>
          </a:p>
          <a:p>
            <a:pPr marL="2286000" marR="0" lvl="5" indent="0" algn="l" defTabSz="914400" rtl="0" eaLnBrk="1" fontAlgn="auto" latinLnBrk="0" hangingPunct="1">
              <a:lnSpc>
                <a:spcPct val="110000"/>
              </a:lnSpc>
              <a:spcBef>
                <a:spcPts val="500"/>
              </a:spcBef>
              <a:spcAft>
                <a:spcPts val="300"/>
              </a:spcAft>
              <a:buClrTx/>
              <a:buSzTx/>
              <a:buFont typeface="Arial" panose="020B0604020202020204" pitchFamily="34" charset="0"/>
              <a:buNone/>
              <a:tabLst/>
              <a:defRPr/>
            </a:pPr>
            <a:endParaRPr kumimoji="0" lang="en-US" sz="1200" b="0" i="0" u="none" strike="noStrike" kern="600" cap="none" spc="20" normalizeH="0" baseline="0" noProof="0" dirty="0">
              <a:ln>
                <a:noFill/>
              </a:ln>
              <a:solidFill>
                <a:srgbClr val="010000"/>
              </a:solidFill>
              <a:effectLst/>
              <a:uLnTx/>
              <a:uFillTx/>
              <a:latin typeface="Founders Grotesk Regular" panose="020B0503030202060203" pitchFamily="34" charset="77"/>
              <a:ea typeface="+mn-ea"/>
              <a:cs typeface="+mn-cs"/>
            </a:endParaRPr>
          </a:p>
        </p:txBody>
      </p:sp>
      <p:sp>
        <p:nvSpPr>
          <p:cNvPr id="6" name="Slide Number Placeholder 5">
            <a:extLst>
              <a:ext uri="{FF2B5EF4-FFF2-40B4-BE49-F238E27FC236}">
                <a16:creationId xmlns:a16="http://schemas.microsoft.com/office/drawing/2014/main" id="{E5F0788E-4E03-D840-8C3D-0A2C0CFCD8D3}"/>
              </a:ext>
            </a:extLst>
          </p:cNvPr>
          <p:cNvSpPr>
            <a:spLocks noGrp="1"/>
          </p:cNvSpPr>
          <p:nvPr>
            <p:ph type="sldNum" sz="quarter" idx="4"/>
          </p:nvPr>
        </p:nvSpPr>
        <p:spPr>
          <a:xfrm>
            <a:off x="716106" y="6356350"/>
            <a:ext cx="669235" cy="365125"/>
          </a:xfrm>
          <a:prstGeom prst="rect">
            <a:avLst/>
          </a:prstGeom>
        </p:spPr>
        <p:txBody>
          <a:bodyPr vert="horz" lIns="91440" tIns="45720" rIns="91440" bIns="45720" rtlCol="0" anchor="ctr"/>
          <a:lstStyle>
            <a:lvl1pPr algn="l">
              <a:defRPr sz="1200">
                <a:solidFill>
                  <a:schemeClr val="tx2"/>
                </a:solidFill>
              </a:defRPr>
            </a:lvl1pPr>
          </a:lstStyle>
          <a:p>
            <a:fld id="{DAD6C80F-093D-CA46-A154-17E9273E7A32}" type="slidenum">
              <a:rPr lang="en-US" smtClean="0"/>
              <a:pPr/>
              <a:t>‹#›</a:t>
            </a:fld>
            <a:endParaRPr lang="en-US" dirty="0"/>
          </a:p>
        </p:txBody>
      </p:sp>
    </p:spTree>
    <p:extLst>
      <p:ext uri="{BB962C8B-B14F-4D97-AF65-F5344CB8AC3E}">
        <p14:creationId xmlns:p14="http://schemas.microsoft.com/office/powerpoint/2010/main" val="363429169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Lst>
  <p:txStyles>
    <p:titleStyle>
      <a:lvl1pPr algn="l" defTabSz="914400" rtl="0" eaLnBrk="1" latinLnBrk="0" hangingPunct="1">
        <a:lnSpc>
          <a:spcPct val="75000"/>
        </a:lnSpc>
        <a:spcBef>
          <a:spcPct val="0"/>
        </a:spcBef>
        <a:spcAft>
          <a:spcPts val="600"/>
        </a:spcAft>
        <a:buNone/>
        <a:defRPr sz="4800" b="0" i="0" kern="600" cap="all" spc="20" baseline="0">
          <a:solidFill>
            <a:schemeClr val="accent1"/>
          </a:solidFill>
          <a:latin typeface="Founders Grotesk X-Cond Bold" panose="020B0803030202060203" pitchFamily="34" charset="77"/>
          <a:ea typeface="+mj-ea"/>
          <a:cs typeface="+mj-cs"/>
        </a:defRPr>
      </a:lvl1pPr>
    </p:titleStyle>
    <p:bodyStyle>
      <a:lvl1pPr marL="571500" marR="0" indent="-571500" algn="l" defTabSz="914400" rtl="0" eaLnBrk="1" fontAlgn="auto" latinLnBrk="0" hangingPunct="1">
        <a:lnSpc>
          <a:spcPct val="110000"/>
        </a:lnSpc>
        <a:spcBef>
          <a:spcPts val="0"/>
        </a:spcBef>
        <a:spcAft>
          <a:spcPts val="300"/>
        </a:spcAft>
        <a:buClrTx/>
        <a:buSzTx/>
        <a:buFont typeface="Wingdings" pitchFamily="2" charset="2"/>
        <a:buChar char="§"/>
        <a:tabLst/>
        <a:defRPr sz="3200" b="0" i="0" u="none" kern="600" spc="20" baseline="0">
          <a:solidFill>
            <a:schemeClr val="accent5"/>
          </a:solidFill>
          <a:uFill>
            <a:solidFill>
              <a:schemeClr val="bg1"/>
            </a:solidFill>
          </a:uFill>
          <a:latin typeface="Founders Grotesk Regular" panose="020B0503030202060203" pitchFamily="34" charset="77"/>
          <a:ea typeface="+mn-ea"/>
          <a:cs typeface="Gill Sans Light" panose="020B0302020104020203" pitchFamily="34" charset="-79"/>
        </a:defRPr>
      </a:lvl1pPr>
      <a:lvl2pPr marL="914400" marR="0" indent="-457200" algn="l" defTabSz="914400" rtl="0" eaLnBrk="1" fontAlgn="auto" latinLnBrk="0" hangingPunct="1">
        <a:lnSpc>
          <a:spcPct val="110000"/>
        </a:lnSpc>
        <a:spcBef>
          <a:spcPts val="500"/>
        </a:spcBef>
        <a:spcAft>
          <a:spcPts val="300"/>
        </a:spcAft>
        <a:buClrTx/>
        <a:buSzTx/>
        <a:buFont typeface="Wingdings" pitchFamily="2" charset="2"/>
        <a:buChar char="§"/>
        <a:tabLst/>
        <a:defRPr sz="2800" b="0" i="0" u="none" kern="600" spc="20" baseline="0">
          <a:solidFill>
            <a:schemeClr val="accent5"/>
          </a:solidFill>
          <a:uFill>
            <a:solidFill>
              <a:schemeClr val="bg1"/>
            </a:solidFill>
          </a:uFill>
          <a:latin typeface="Founders Grotesk Regular" panose="020B0503030202060203" pitchFamily="34" charset="77"/>
          <a:ea typeface="+mn-ea"/>
          <a:cs typeface="+mn-cs"/>
        </a:defRPr>
      </a:lvl2pPr>
      <a:lvl3pPr marL="1371600" marR="0" indent="-457200" algn="l" defTabSz="914400" rtl="0" eaLnBrk="1" fontAlgn="auto" latinLnBrk="0" hangingPunct="1">
        <a:lnSpc>
          <a:spcPct val="110000"/>
        </a:lnSpc>
        <a:spcBef>
          <a:spcPts val="500"/>
        </a:spcBef>
        <a:spcAft>
          <a:spcPts val="300"/>
        </a:spcAft>
        <a:buClrTx/>
        <a:buSzTx/>
        <a:buFont typeface="Wingdings" pitchFamily="2" charset="2"/>
        <a:buChar char="§"/>
        <a:tabLst/>
        <a:defRPr sz="2400" b="0" i="0" u="none" kern="600" spc="20" baseline="0">
          <a:solidFill>
            <a:schemeClr val="accent5"/>
          </a:solidFill>
          <a:uFill>
            <a:solidFill>
              <a:schemeClr val="bg1"/>
            </a:solidFill>
          </a:uFill>
          <a:latin typeface="Founders Grotesk Regular" panose="020B0503030202060203" pitchFamily="34" charset="77"/>
          <a:ea typeface="+mn-ea"/>
          <a:cs typeface="+mn-cs"/>
        </a:defRPr>
      </a:lvl3pPr>
      <a:lvl4pPr marL="1714500" marR="0" indent="-342900" algn="l" defTabSz="914400" rtl="0" eaLnBrk="1" fontAlgn="auto" latinLnBrk="0" hangingPunct="1">
        <a:lnSpc>
          <a:spcPct val="110000"/>
        </a:lnSpc>
        <a:spcBef>
          <a:spcPts val="500"/>
        </a:spcBef>
        <a:spcAft>
          <a:spcPts val="300"/>
        </a:spcAft>
        <a:buClrTx/>
        <a:buSzTx/>
        <a:buFont typeface="Wingdings" pitchFamily="2" charset="2"/>
        <a:buChar char="§"/>
        <a:tabLst/>
        <a:defRPr sz="1600" b="0" i="0" u="none" kern="600" spc="20" baseline="0">
          <a:solidFill>
            <a:schemeClr val="accent5"/>
          </a:solidFill>
          <a:uFill>
            <a:solidFill>
              <a:schemeClr val="bg1"/>
            </a:solidFill>
          </a:uFill>
          <a:latin typeface="Founders Grotesk Regular" panose="020B0503030202060203" pitchFamily="34" charset="77"/>
          <a:ea typeface="+mn-ea"/>
          <a:cs typeface="+mn-cs"/>
        </a:defRPr>
      </a:lvl4pPr>
      <a:lvl5pPr marL="2171700" marR="0" indent="-342900" algn="l" defTabSz="914400" rtl="0" eaLnBrk="1" fontAlgn="auto" latinLnBrk="0" hangingPunct="1">
        <a:lnSpc>
          <a:spcPct val="110000"/>
        </a:lnSpc>
        <a:spcBef>
          <a:spcPts val="500"/>
        </a:spcBef>
        <a:spcAft>
          <a:spcPts val="300"/>
        </a:spcAft>
        <a:buClrTx/>
        <a:buSzTx/>
        <a:buFont typeface="Wingdings" pitchFamily="2" charset="2"/>
        <a:buChar char="§"/>
        <a:tabLst/>
        <a:defRPr sz="1400" b="0" i="0" u="none" kern="600" spc="20" baseline="0">
          <a:solidFill>
            <a:schemeClr val="accent5"/>
          </a:solidFill>
          <a:uFill>
            <a:solidFill>
              <a:schemeClr val="bg1"/>
            </a:solidFill>
          </a:uFill>
          <a:latin typeface="Founders Grotesk Regular" panose="020B0503030202060203" pitchFamily="34" charset="77"/>
          <a:ea typeface="+mn-ea"/>
          <a:cs typeface="+mn-cs"/>
        </a:defRPr>
      </a:lvl5pPr>
      <a:lvl6pPr marL="2286000" marR="0" indent="0" algn="l" defTabSz="914400" rtl="0" eaLnBrk="1" fontAlgn="auto" latinLnBrk="0" hangingPunct="1">
        <a:lnSpc>
          <a:spcPct val="110000"/>
        </a:lnSpc>
        <a:spcBef>
          <a:spcPts val="500"/>
        </a:spcBef>
        <a:spcAft>
          <a:spcPts val="300"/>
        </a:spcAft>
        <a:buClrTx/>
        <a:buSzTx/>
        <a:buFont typeface="Arial" panose="020B0604020202020204" pitchFamily="34" charset="0"/>
        <a:buNone/>
        <a:tabLst/>
        <a:defRPr sz="1200" u="none" kern="600" spc="20" baseline="0">
          <a:solidFill>
            <a:schemeClr val="accent5"/>
          </a:solidFill>
          <a:uFill>
            <a:solidFill>
              <a:schemeClr val="bg1"/>
            </a:solidFill>
          </a:uFill>
          <a:latin typeface="Founders Grotesk Regular" panose="020B0503030202060203" pitchFamily="34" charset="77"/>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840">
          <p15:clr>
            <a:srgbClr val="F26B43"/>
          </p15:clr>
        </p15:guide>
        <p15:guide id="3" pos="325">
          <p15:clr>
            <a:srgbClr val="F26B43"/>
          </p15:clr>
        </p15:guide>
        <p15:guide id="4" orient="horz" pos="799">
          <p15:clr>
            <a:srgbClr val="F26B43"/>
          </p15:clr>
        </p15:guide>
        <p15:guide id="5" pos="1391">
          <p15:clr>
            <a:srgbClr val="F26B43"/>
          </p15:clr>
        </p15:guide>
        <p15:guide id="6" pos="7355">
          <p15:clr>
            <a:srgbClr val="F26B43"/>
          </p15:clr>
        </p15:guide>
        <p15:guide id="7" orient="horz" pos="2160">
          <p15:clr>
            <a:srgbClr val="F26B43"/>
          </p15:clr>
        </p15:guide>
        <p15:guide id="8" orient="horz" pos="3952">
          <p15:clr>
            <a:srgbClr val="F26B43"/>
          </p15:clr>
        </p15:guide>
        <p15:guide id="9" pos="259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560B"/>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069F2A-AB3A-FD43-AA23-F499FA8D309D}"/>
              </a:ext>
            </a:extLst>
          </p:cNvPr>
          <p:cNvSpPr>
            <a:spLocks noGrp="1"/>
          </p:cNvSpPr>
          <p:nvPr>
            <p:ph type="title"/>
          </p:nvPr>
        </p:nvSpPr>
        <p:spPr>
          <a:xfrm>
            <a:off x="838200" y="365125"/>
            <a:ext cx="6351872" cy="266149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353D6CEF-6622-0D46-87D7-0394B17696A6}"/>
              </a:ext>
            </a:extLst>
          </p:cNvPr>
          <p:cNvSpPr>
            <a:spLocks noGrp="1"/>
          </p:cNvSpPr>
          <p:nvPr>
            <p:ph type="body" idx="1"/>
          </p:nvPr>
        </p:nvSpPr>
        <p:spPr>
          <a:xfrm>
            <a:off x="838200" y="3163143"/>
            <a:ext cx="10515600" cy="3088470"/>
          </a:xfrm>
          <a:prstGeom prst="rect">
            <a:avLst/>
          </a:prstGeom>
        </p:spPr>
        <p:txBody>
          <a:bodyPr vert="horz" lIns="91440" tIns="45720" rIns="91440" bIns="45720" rtlCol="0">
            <a:normAutofit/>
          </a:bodyPr>
          <a:lstStyle/>
          <a:p>
            <a:pPr marL="571500" marR="0" lvl="0" indent="-571500" algn="l" defTabSz="914400" rtl="0" eaLnBrk="1" fontAlgn="auto" latinLnBrk="0" hangingPunct="1">
              <a:lnSpc>
                <a:spcPct val="110000"/>
              </a:lnSpc>
              <a:spcBef>
                <a:spcPts val="0"/>
              </a:spcBef>
              <a:spcAft>
                <a:spcPts val="300"/>
              </a:spcAft>
              <a:buClrTx/>
              <a:buSzTx/>
              <a:buFont typeface="Wingdings" pitchFamily="2" charset="2"/>
              <a:buChar char="§"/>
              <a:tabLst/>
              <a:defRPr/>
            </a:pPr>
            <a:r>
              <a:rPr kumimoji="0" lang="en-GB" sz="3200" b="0" i="0" u="none" strike="noStrike" kern="600" cap="none" spc="20" normalizeH="0" baseline="0" noProof="0" dirty="0">
                <a:ln>
                  <a:noFill/>
                </a:ln>
                <a:solidFill>
                  <a:srgbClr val="FEFFFE"/>
                </a:solidFill>
                <a:effectLst/>
                <a:uLnTx/>
                <a:uFillTx/>
                <a:latin typeface="Founders Grotesk Regular" panose="020B0503030202060203" pitchFamily="34" charset="77"/>
                <a:ea typeface="+mn-ea"/>
                <a:cs typeface="Gill Sans Light" panose="020B0302020104020203" pitchFamily="34" charset="-79"/>
              </a:rPr>
              <a:t>Click to edit Master text styles</a:t>
            </a:r>
          </a:p>
          <a:p>
            <a:pPr marL="914400" marR="0" lvl="1" indent="-4572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2800" b="0" i="0" u="none" strike="noStrike" kern="600" cap="none" spc="20" normalizeH="0" baseline="0" noProof="0" dirty="0">
                <a:ln>
                  <a:noFill/>
                </a:ln>
                <a:solidFill>
                  <a:srgbClr val="FEFFFE"/>
                </a:solidFill>
                <a:effectLst/>
                <a:uLnTx/>
                <a:uFillTx/>
                <a:latin typeface="Founders Grotesk Regular" panose="020B0503030202060203" pitchFamily="34" charset="77"/>
                <a:ea typeface="+mn-ea"/>
                <a:cs typeface="+mn-cs"/>
              </a:rPr>
              <a:t>Second level</a:t>
            </a:r>
          </a:p>
          <a:p>
            <a:pPr marL="1371600" marR="0" lvl="2" indent="-4572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2400" b="0" i="0" u="none" strike="noStrike" kern="600" cap="none" spc="20" normalizeH="0" baseline="0" noProof="0" dirty="0">
                <a:ln>
                  <a:noFill/>
                </a:ln>
                <a:solidFill>
                  <a:srgbClr val="FEFFFE"/>
                </a:solidFill>
                <a:effectLst/>
                <a:uLnTx/>
                <a:uFillTx/>
                <a:latin typeface="Founders Grotesk Regular" panose="020B0503030202060203" pitchFamily="34" charset="77"/>
                <a:ea typeface="+mn-ea"/>
                <a:cs typeface="+mn-cs"/>
              </a:rPr>
              <a:t>Third level</a:t>
            </a:r>
          </a:p>
          <a:p>
            <a:pPr marL="1714500" marR="0" lvl="3" indent="-3429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1600" b="0" i="0" u="none" strike="noStrike" kern="600" cap="none" spc="20" normalizeH="0" baseline="0" noProof="0" dirty="0">
                <a:ln>
                  <a:noFill/>
                </a:ln>
                <a:solidFill>
                  <a:srgbClr val="FEFFFE"/>
                </a:solidFill>
                <a:effectLst/>
                <a:uLnTx/>
                <a:uFillTx/>
                <a:latin typeface="Founders Grotesk Regular" panose="020B0503030202060203" pitchFamily="34" charset="77"/>
                <a:ea typeface="+mn-ea"/>
                <a:cs typeface="+mn-cs"/>
              </a:rPr>
              <a:t>Fourth level</a:t>
            </a:r>
          </a:p>
          <a:p>
            <a:pPr marL="2171700" marR="0" lvl="4" indent="-3429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1400" b="0" i="0" u="none" strike="noStrike" kern="600" cap="none" spc="20" normalizeH="0" baseline="0" noProof="0" dirty="0">
                <a:ln>
                  <a:noFill/>
                </a:ln>
                <a:solidFill>
                  <a:srgbClr val="FEFFFE"/>
                </a:solidFill>
                <a:effectLst/>
                <a:uLnTx/>
                <a:uFillTx/>
                <a:latin typeface="Founders Grotesk Regular" panose="020B0503030202060203" pitchFamily="34" charset="77"/>
                <a:ea typeface="+mn-ea"/>
                <a:cs typeface="+mn-cs"/>
              </a:rPr>
              <a:t>Fifth level</a:t>
            </a:r>
          </a:p>
          <a:p>
            <a:pPr marL="2514600" marR="0" lvl="5" indent="-342900" algn="l" defTabSz="914400" rtl="0" eaLnBrk="1" fontAlgn="auto" latinLnBrk="0" hangingPunct="1">
              <a:lnSpc>
                <a:spcPct val="110000"/>
              </a:lnSpc>
              <a:spcBef>
                <a:spcPts val="500"/>
              </a:spcBef>
              <a:spcAft>
                <a:spcPts val="300"/>
              </a:spcAft>
              <a:buClrTx/>
              <a:buSzTx/>
              <a:buFont typeface="Wingdings" pitchFamily="2" charset="2"/>
              <a:buChar char="§"/>
              <a:tabLst/>
              <a:defRPr/>
            </a:pPr>
            <a:r>
              <a:rPr kumimoji="0" lang="en-GB" sz="1200" b="0" i="0" u="none" strike="noStrike" kern="600" cap="none" spc="20" normalizeH="0" baseline="0" noProof="0" dirty="0">
                <a:ln>
                  <a:noFill/>
                </a:ln>
                <a:solidFill>
                  <a:srgbClr val="FEFFFE"/>
                </a:solidFill>
                <a:effectLst/>
                <a:uLnTx/>
                <a:uFillTx/>
                <a:latin typeface="Founders Grotesk Regular" panose="020B0503030202060203" pitchFamily="34" charset="77"/>
                <a:ea typeface="+mn-ea"/>
                <a:cs typeface="+mn-cs"/>
              </a:rPr>
              <a:t>Sixth level</a:t>
            </a:r>
          </a:p>
        </p:txBody>
      </p:sp>
      <p:sp>
        <p:nvSpPr>
          <p:cNvPr id="6" name="Slide Number Placeholder 5">
            <a:extLst>
              <a:ext uri="{FF2B5EF4-FFF2-40B4-BE49-F238E27FC236}">
                <a16:creationId xmlns:a16="http://schemas.microsoft.com/office/drawing/2014/main" id="{E5F0788E-4E03-D840-8C3D-0A2C0CFCD8D3}"/>
              </a:ext>
            </a:extLst>
          </p:cNvPr>
          <p:cNvSpPr>
            <a:spLocks noGrp="1"/>
          </p:cNvSpPr>
          <p:nvPr>
            <p:ph type="sldNum" sz="quarter" idx="4"/>
          </p:nvPr>
        </p:nvSpPr>
        <p:spPr>
          <a:xfrm>
            <a:off x="716106" y="6356350"/>
            <a:ext cx="669235" cy="365125"/>
          </a:xfrm>
          <a:prstGeom prst="rect">
            <a:avLst/>
          </a:prstGeom>
        </p:spPr>
        <p:txBody>
          <a:bodyPr vert="horz" lIns="91440" tIns="45720" rIns="91440" bIns="45720" rtlCol="0" anchor="ctr"/>
          <a:lstStyle>
            <a:lvl1pPr algn="l">
              <a:defRPr sz="1200">
                <a:solidFill>
                  <a:schemeClr val="tx2"/>
                </a:solidFill>
              </a:defRPr>
            </a:lvl1pPr>
          </a:lstStyle>
          <a:p>
            <a:fld id="{DAD6C80F-093D-CA46-A154-17E9273E7A32}" type="slidenum">
              <a:rPr lang="en-US" smtClean="0"/>
              <a:pPr/>
              <a:t>‹#›</a:t>
            </a:fld>
            <a:endParaRPr lang="en-US" dirty="0"/>
          </a:p>
        </p:txBody>
      </p:sp>
    </p:spTree>
    <p:extLst>
      <p:ext uri="{BB962C8B-B14F-4D97-AF65-F5344CB8AC3E}">
        <p14:creationId xmlns:p14="http://schemas.microsoft.com/office/powerpoint/2010/main" val="42907486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4" r:id="rId5"/>
    <p:sldLayoutId id="2147483715" r:id="rId6"/>
    <p:sldLayoutId id="2147483716" r:id="rId7"/>
    <p:sldLayoutId id="2147483717" r:id="rId8"/>
    <p:sldLayoutId id="2147483718" r:id="rId9"/>
  </p:sldLayoutIdLst>
  <p:txStyles>
    <p:titleStyle>
      <a:lvl1pPr algn="l" defTabSz="914400" rtl="0" eaLnBrk="1" latinLnBrk="0" hangingPunct="1">
        <a:lnSpc>
          <a:spcPct val="75000"/>
        </a:lnSpc>
        <a:spcBef>
          <a:spcPct val="0"/>
        </a:spcBef>
        <a:buNone/>
        <a:defRPr sz="4800" b="0" i="0" kern="600" cap="all" spc="20" baseline="0">
          <a:solidFill>
            <a:schemeClr val="accent5"/>
          </a:solidFill>
          <a:latin typeface="Founders Grotesk X-Cond Bold" panose="020B0803030202060203" pitchFamily="34" charset="77"/>
          <a:ea typeface="+mj-ea"/>
          <a:cs typeface="+mj-cs"/>
        </a:defRPr>
      </a:lvl1pPr>
    </p:titleStyle>
    <p:bodyStyle>
      <a:lvl1pPr marL="571500" marR="0" indent="-571500" algn="l" defTabSz="914400" rtl="0" eaLnBrk="1" fontAlgn="auto" latinLnBrk="0" hangingPunct="1">
        <a:lnSpc>
          <a:spcPct val="110000"/>
        </a:lnSpc>
        <a:spcBef>
          <a:spcPts val="0"/>
        </a:spcBef>
        <a:spcAft>
          <a:spcPts val="300"/>
        </a:spcAft>
        <a:buClrTx/>
        <a:buSzTx/>
        <a:buFont typeface="Wingdings" pitchFamily="2" charset="2"/>
        <a:buChar char="§"/>
        <a:tabLst/>
        <a:defRPr sz="3200" b="0" i="0" kern="1200" baseline="0">
          <a:solidFill>
            <a:schemeClr val="accent6"/>
          </a:solidFill>
          <a:latin typeface="Founders Grotesk Regular" panose="020B0503030202060203" pitchFamily="34" charset="77"/>
          <a:ea typeface="+mn-ea"/>
          <a:cs typeface="Gill Sans Light" panose="020B0302020104020203" pitchFamily="34" charset="-79"/>
        </a:defRPr>
      </a:lvl1pPr>
      <a:lvl2pPr marL="914400" marR="0" indent="-457200" algn="l" defTabSz="914400" rtl="0" eaLnBrk="1" fontAlgn="auto" latinLnBrk="0" hangingPunct="1">
        <a:lnSpc>
          <a:spcPct val="110000"/>
        </a:lnSpc>
        <a:spcBef>
          <a:spcPts val="500"/>
        </a:spcBef>
        <a:spcAft>
          <a:spcPts val="300"/>
        </a:spcAft>
        <a:buClrTx/>
        <a:buSzTx/>
        <a:buFont typeface="Wingdings" pitchFamily="2" charset="2"/>
        <a:buChar char="§"/>
        <a:tabLst/>
        <a:defRPr sz="2800" b="0" i="0" kern="1200" baseline="0">
          <a:solidFill>
            <a:schemeClr val="accent6"/>
          </a:solidFill>
          <a:latin typeface="Founders Grotesk Regular" panose="020B0503030202060203" pitchFamily="34" charset="77"/>
          <a:ea typeface="+mn-ea"/>
          <a:cs typeface="+mn-cs"/>
        </a:defRPr>
      </a:lvl2pPr>
      <a:lvl3pPr marL="1371600" marR="0" indent="-457200" algn="l" defTabSz="914400" rtl="0" eaLnBrk="1" fontAlgn="auto" latinLnBrk="0" hangingPunct="1">
        <a:lnSpc>
          <a:spcPct val="110000"/>
        </a:lnSpc>
        <a:spcBef>
          <a:spcPts val="500"/>
        </a:spcBef>
        <a:spcAft>
          <a:spcPts val="300"/>
        </a:spcAft>
        <a:buClrTx/>
        <a:buSzTx/>
        <a:buFont typeface="Wingdings" pitchFamily="2" charset="2"/>
        <a:buChar char="§"/>
        <a:tabLst/>
        <a:defRPr sz="2400" b="0" i="0" kern="1200" baseline="0">
          <a:solidFill>
            <a:schemeClr val="accent6"/>
          </a:solidFill>
          <a:latin typeface="Founders Grotesk Regular" panose="020B0503030202060203" pitchFamily="34" charset="77"/>
          <a:ea typeface="+mn-ea"/>
          <a:cs typeface="+mn-cs"/>
        </a:defRPr>
      </a:lvl3pPr>
      <a:lvl4pPr marL="1714500" marR="0" indent="-342900" algn="l" defTabSz="914400" rtl="0" eaLnBrk="1" fontAlgn="auto" latinLnBrk="0" hangingPunct="1">
        <a:lnSpc>
          <a:spcPct val="110000"/>
        </a:lnSpc>
        <a:spcBef>
          <a:spcPts val="500"/>
        </a:spcBef>
        <a:spcAft>
          <a:spcPts val="300"/>
        </a:spcAft>
        <a:buClrTx/>
        <a:buSzTx/>
        <a:buFont typeface="Wingdings" pitchFamily="2" charset="2"/>
        <a:buChar char="§"/>
        <a:tabLst/>
        <a:defRPr sz="1600" b="0" i="0" kern="1200" baseline="0">
          <a:solidFill>
            <a:schemeClr val="accent6"/>
          </a:solidFill>
          <a:latin typeface="Founders Grotesk Regular" panose="020B0503030202060203" pitchFamily="34" charset="77"/>
          <a:ea typeface="+mn-ea"/>
          <a:cs typeface="+mn-cs"/>
        </a:defRPr>
      </a:lvl4pPr>
      <a:lvl5pPr marL="2171700" marR="0" indent="-342900" algn="l" defTabSz="914400" rtl="0" eaLnBrk="1" fontAlgn="auto" latinLnBrk="0" hangingPunct="1">
        <a:lnSpc>
          <a:spcPct val="110000"/>
        </a:lnSpc>
        <a:spcBef>
          <a:spcPts val="500"/>
        </a:spcBef>
        <a:spcAft>
          <a:spcPts val="300"/>
        </a:spcAft>
        <a:buClrTx/>
        <a:buSzTx/>
        <a:buFont typeface="Wingdings" pitchFamily="2" charset="2"/>
        <a:buChar char="§"/>
        <a:tabLst/>
        <a:defRPr sz="1400" b="0" i="0" kern="1200" baseline="0">
          <a:solidFill>
            <a:schemeClr val="accent6"/>
          </a:solidFill>
          <a:latin typeface="Founders Grotesk Regular" panose="020B0503030202060203" pitchFamily="34" charset="77"/>
          <a:ea typeface="+mn-ea"/>
          <a:cs typeface="+mn-cs"/>
        </a:defRPr>
      </a:lvl5pPr>
      <a:lvl6pPr marL="2514600" marR="0" indent="-342900" algn="l" defTabSz="914400" rtl="0" eaLnBrk="1" fontAlgn="auto" latinLnBrk="0" hangingPunct="1">
        <a:lnSpc>
          <a:spcPct val="110000"/>
        </a:lnSpc>
        <a:spcBef>
          <a:spcPts val="500"/>
        </a:spcBef>
        <a:spcAft>
          <a:spcPts val="300"/>
        </a:spcAft>
        <a:buClrTx/>
        <a:buSzTx/>
        <a:buFont typeface="Wingdings" pitchFamily="2" charset="2"/>
        <a:buChar char="§"/>
        <a:tabLst/>
        <a:defRPr sz="1800" kern="1200" baseline="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46">
          <p15:clr>
            <a:srgbClr val="F26B43"/>
          </p15:clr>
        </p15:guide>
        <p15:guide id="2" pos="3840">
          <p15:clr>
            <a:srgbClr val="F26B43"/>
          </p15:clr>
        </p15:guide>
        <p15:guide id="3" pos="325">
          <p15:clr>
            <a:srgbClr val="F26B43"/>
          </p15:clr>
        </p15:guide>
        <p15:guide id="4" orient="horz" pos="799">
          <p15:clr>
            <a:srgbClr val="F26B43"/>
          </p15:clr>
        </p15:guide>
        <p15:guide id="5" pos="1391">
          <p15:clr>
            <a:srgbClr val="F26B43"/>
          </p15:clr>
        </p15:guide>
        <p15:guide id="6" pos="7355">
          <p15:clr>
            <a:srgbClr val="F26B43"/>
          </p15:clr>
        </p15:guide>
        <p15:guide id="7" orient="horz" pos="2160">
          <p15:clr>
            <a:srgbClr val="F26B43"/>
          </p15:clr>
        </p15:guide>
        <p15:guide id="8" orient="horz" pos="3952">
          <p15:clr>
            <a:srgbClr val="F26B43"/>
          </p15:clr>
        </p15:guide>
        <p15:guide id="9" pos="259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DF29-50CC-B44E-AFE2-35263F9591C0}"/>
              </a:ext>
            </a:extLst>
          </p:cNvPr>
          <p:cNvSpPr>
            <a:spLocks noGrp="1"/>
          </p:cNvSpPr>
          <p:nvPr>
            <p:ph type="ctrTitle"/>
          </p:nvPr>
        </p:nvSpPr>
        <p:spPr>
          <a:xfrm>
            <a:off x="2115934" y="1458578"/>
            <a:ext cx="8299818" cy="1794435"/>
          </a:xfrm>
        </p:spPr>
        <p:txBody>
          <a:bodyPr/>
          <a:lstStyle/>
          <a:p>
            <a:pPr>
              <a:lnSpc>
                <a:spcPts val="5250"/>
              </a:lnSpc>
            </a:pPr>
            <a:r>
              <a:rPr lang="en-US" dirty="0"/>
              <a:t>Who has children in </a:t>
            </a:r>
            <a:r>
              <a:rPr lang="en-US" dirty="0">
                <a:solidFill>
                  <a:schemeClr val="accent1"/>
                </a:solidFill>
              </a:rPr>
              <a:t>EARLY</a:t>
            </a:r>
            <a:r>
              <a:rPr lang="en-US" dirty="0"/>
              <a:t> </a:t>
            </a:r>
            <a:r>
              <a:rPr lang="en-US" dirty="0">
                <a:solidFill>
                  <a:schemeClr val="accent1"/>
                </a:solidFill>
              </a:rPr>
              <a:t>childhood education</a:t>
            </a:r>
          </a:p>
        </p:txBody>
      </p:sp>
      <p:sp>
        <p:nvSpPr>
          <p:cNvPr id="4" name="Subtitle 2">
            <a:extLst>
              <a:ext uri="{FF2B5EF4-FFF2-40B4-BE49-F238E27FC236}">
                <a16:creationId xmlns:a16="http://schemas.microsoft.com/office/drawing/2014/main" id="{06332914-21B0-8E59-F183-FD9D76D5C748}"/>
              </a:ext>
            </a:extLst>
          </p:cNvPr>
          <p:cNvSpPr txBox="1">
            <a:spLocks/>
          </p:cNvSpPr>
          <p:nvPr/>
        </p:nvSpPr>
        <p:spPr>
          <a:xfrm>
            <a:off x="2115934" y="3946678"/>
            <a:ext cx="6040639" cy="723410"/>
          </a:xfrm>
          <a:prstGeom prst="rect">
            <a:avLst/>
          </a:prstGeom>
        </p:spPr>
        <p:txBody>
          <a:bodyPr vert="horz" lIns="91440" tIns="45720" rIns="91440" bIns="45720" rtlCol="0" anchor="t" anchorCtr="0">
            <a:noAutofit/>
          </a:bodyPr>
          <a:lstStyle>
            <a:lvl1pPr marL="0" indent="0" algn="l" defTabSz="914400" rtl="0" eaLnBrk="1" fontAlgn="auto" latinLnBrk="0" hangingPunct="1">
              <a:lnSpc>
                <a:spcPct val="110000"/>
              </a:lnSpc>
              <a:spcBef>
                <a:spcPts val="0"/>
              </a:spcBef>
              <a:spcAft>
                <a:spcPts val="1000"/>
              </a:spcAft>
              <a:buFont typeface="Wingdings" pitchFamily="2" charset="2"/>
              <a:buNone/>
              <a:defRPr sz="3200" b="0" i="0" kern="600" spc="20" baseline="0">
                <a:solidFill>
                  <a:schemeClr val="tx1"/>
                </a:solidFill>
                <a:latin typeface="Founders Grotesk Regular" panose="020B0503030202060203" pitchFamily="34" charset="77"/>
                <a:ea typeface="+mn-ea"/>
                <a:cs typeface="Gill Sans Light" panose="020B0302020104020203" pitchFamily="34" charset="-79"/>
              </a:defRPr>
            </a:lvl1pPr>
            <a:lvl2pPr marL="457200" indent="0" algn="ctr" defTabSz="914400" rtl="0" eaLnBrk="1" fontAlgn="auto" latinLnBrk="0" hangingPunct="1">
              <a:lnSpc>
                <a:spcPct val="110000"/>
              </a:lnSpc>
              <a:spcBef>
                <a:spcPts val="500"/>
              </a:spcBef>
              <a:spcAft>
                <a:spcPts val="1000"/>
              </a:spcAft>
              <a:buFont typeface="Wingdings" pitchFamily="2" charset="2"/>
              <a:buNone/>
              <a:defRPr sz="2000" b="0" i="0" kern="600" spc="20" baseline="0">
                <a:solidFill>
                  <a:schemeClr val="tx1"/>
                </a:solidFill>
                <a:latin typeface="Founders Grotesk Regular" panose="020B0503030202060203" pitchFamily="34" charset="77"/>
                <a:ea typeface="+mn-ea"/>
                <a:cs typeface="+mn-cs"/>
              </a:defRPr>
            </a:lvl2pPr>
            <a:lvl3pPr marL="914400" indent="0" algn="ctr" defTabSz="914400" rtl="0" eaLnBrk="1" fontAlgn="auto" latinLnBrk="0" hangingPunct="1">
              <a:lnSpc>
                <a:spcPct val="110000"/>
              </a:lnSpc>
              <a:spcBef>
                <a:spcPts val="500"/>
              </a:spcBef>
              <a:spcAft>
                <a:spcPts val="1000"/>
              </a:spcAft>
              <a:buFont typeface="Wingdings" pitchFamily="2" charset="2"/>
              <a:buNone/>
              <a:defRPr sz="1800" b="0" i="0" kern="600" spc="20" baseline="0">
                <a:solidFill>
                  <a:schemeClr val="tx1"/>
                </a:solidFill>
                <a:latin typeface="Founders Grotesk Regular" panose="020B0503030202060203" pitchFamily="34" charset="77"/>
                <a:ea typeface="+mn-ea"/>
                <a:cs typeface="+mn-cs"/>
              </a:defRPr>
            </a:lvl3pPr>
            <a:lvl4pPr marL="1371600" indent="0" algn="ctr" defTabSz="914400" rtl="0" eaLnBrk="1" fontAlgn="auto" latinLnBrk="0" hangingPunct="1">
              <a:lnSpc>
                <a:spcPct val="110000"/>
              </a:lnSpc>
              <a:spcBef>
                <a:spcPts val="500"/>
              </a:spcBef>
              <a:spcAft>
                <a:spcPts val="1000"/>
              </a:spcAft>
              <a:buFont typeface="Wingdings" pitchFamily="2" charset="2"/>
              <a:buNone/>
              <a:defRPr sz="1600" b="0" i="0" kern="600" spc="20" baseline="0">
                <a:solidFill>
                  <a:schemeClr val="tx1"/>
                </a:solidFill>
                <a:latin typeface="Founders Grotesk Regular" panose="020B0503030202060203" pitchFamily="34" charset="77"/>
                <a:ea typeface="+mn-ea"/>
                <a:cs typeface="+mn-cs"/>
              </a:defRPr>
            </a:lvl4pPr>
            <a:lvl5pPr marL="1828800" marR="0" indent="0" algn="ctr" defTabSz="914400" rtl="0" eaLnBrk="1" fontAlgn="auto" latinLnBrk="0" hangingPunct="1">
              <a:lnSpc>
                <a:spcPct val="110000"/>
              </a:lnSpc>
              <a:spcBef>
                <a:spcPts val="500"/>
              </a:spcBef>
              <a:spcAft>
                <a:spcPts val="1000"/>
              </a:spcAft>
              <a:buClrTx/>
              <a:buSzTx/>
              <a:buFont typeface="Wingdings" pitchFamily="2" charset="2"/>
              <a:buNone/>
              <a:tabLst/>
              <a:defRPr sz="1600" b="0" i="0" kern="600" spc="20" baseline="0">
                <a:solidFill>
                  <a:schemeClr val="tx1"/>
                </a:solidFill>
                <a:latin typeface="Founders Grotesk Regular" panose="020B0503030202060203" pitchFamily="34" charset="77"/>
                <a:ea typeface="+mn-ea"/>
                <a:cs typeface="+mn-cs"/>
              </a:defRPr>
            </a:lvl5pPr>
            <a:lvl6pPr marL="2286000" indent="0" algn="ctr" defTabSz="914400" rtl="0" eaLnBrk="1" fontAlgn="auto" latinLnBrk="0" hangingPunct="1">
              <a:lnSpc>
                <a:spcPct val="110000"/>
              </a:lnSpc>
              <a:spcBef>
                <a:spcPts val="500"/>
              </a:spcBef>
              <a:spcAft>
                <a:spcPts val="1000"/>
              </a:spcAft>
              <a:buFont typeface="Arial" panose="020B0604020202020204" pitchFamily="34" charset="0"/>
              <a:buNone/>
              <a:defRPr sz="1600" b="0" i="0" kern="600" spc="20" baseline="0">
                <a:solidFill>
                  <a:schemeClr val="tx1"/>
                </a:solidFill>
                <a:latin typeface="Founders Grotesk Regular" panose="020B0503030202060203" pitchFamily="34" charset="77"/>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Aft>
                <a:spcPts val="0"/>
              </a:spcAft>
            </a:pPr>
            <a:r>
              <a:rPr lang="en-US" sz="3000" dirty="0"/>
              <a:t>May 2024</a:t>
            </a:r>
          </a:p>
        </p:txBody>
      </p:sp>
    </p:spTree>
    <p:extLst>
      <p:ext uri="{BB962C8B-B14F-4D97-AF65-F5344CB8AC3E}">
        <p14:creationId xmlns:p14="http://schemas.microsoft.com/office/powerpoint/2010/main" val="2235249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02AD3BA-A542-EC43-924C-49C8E2D243E8}"/>
              </a:ext>
            </a:extLst>
          </p:cNvPr>
          <p:cNvGraphicFramePr/>
          <p:nvPr>
            <p:extLst>
              <p:ext uri="{D42A27DB-BD31-4B8C-83A1-F6EECF244321}">
                <p14:modId xmlns:p14="http://schemas.microsoft.com/office/powerpoint/2010/main" val="1621289132"/>
              </p:ext>
            </p:extLst>
          </p:nvPr>
        </p:nvGraphicFramePr>
        <p:xfrm>
          <a:off x="3456000" y="468000"/>
          <a:ext cx="8280000" cy="5400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2">
            <a:extLst>
              <a:ext uri="{FF2B5EF4-FFF2-40B4-BE49-F238E27FC236}">
                <a16:creationId xmlns:a16="http://schemas.microsoft.com/office/drawing/2014/main" id="{FC0D4F1E-9CAA-764B-A731-8300E43199A1}"/>
              </a:ext>
            </a:extLst>
          </p:cNvPr>
          <p:cNvSpPr txBox="1">
            <a:spLocks/>
          </p:cNvSpPr>
          <p:nvPr/>
        </p:nvSpPr>
        <p:spPr>
          <a:xfrm>
            <a:off x="446487" y="2012400"/>
            <a:ext cx="3060000" cy="3906000"/>
          </a:xfrm>
          <a:prstGeom prst="rect">
            <a:avLst/>
          </a:prstGeom>
        </p:spPr>
        <p:txBody>
          <a:bodyPr vert="horz" lIns="91440" tIns="45720" rIns="91440" bIns="45720" rtlCol="0" anchor="t" anchorCtr="0">
            <a:noAutofit/>
          </a:bodyPr>
          <a:lstStyle>
            <a:lvl1pPr algn="l" defTabSz="914400" rtl="0" eaLnBrk="1" latinLnBrk="0" hangingPunct="1">
              <a:lnSpc>
                <a:spcPct val="75000"/>
              </a:lnSpc>
              <a:spcBef>
                <a:spcPct val="0"/>
              </a:spcBef>
              <a:spcAft>
                <a:spcPts val="2000"/>
              </a:spcAft>
              <a:buNone/>
              <a:defRPr sz="4800" b="0" i="0" kern="600" cap="all" spc="20" baseline="0">
                <a:solidFill>
                  <a:schemeClr val="accent5"/>
                </a:solidFill>
                <a:latin typeface="Founders Grotesk X-Cond Bold" panose="020B0803030202060203" pitchFamily="34" charset="77"/>
                <a:ea typeface="+mj-ea"/>
                <a:cs typeface="+mj-cs"/>
              </a:defRPr>
            </a:lvl1pPr>
          </a:lstStyle>
          <a:p>
            <a:pPr>
              <a:lnSpc>
                <a:spcPct val="110000"/>
              </a:lnSpc>
              <a:spcAft>
                <a:spcPts val="1000"/>
              </a:spcAft>
            </a:pPr>
            <a:r>
              <a:rPr lang="en-AU" sz="1600" cap="none" dirty="0">
                <a:solidFill>
                  <a:schemeClr val="tx2"/>
                </a:solidFill>
                <a:latin typeface="Founders Grotesk Regular" panose="020B0503030202060203" pitchFamily="34" charset="77"/>
              </a:rPr>
              <a:t>Parents with</a:t>
            </a:r>
            <a:br>
              <a:rPr lang="en-AU" sz="1600" cap="none" dirty="0">
                <a:solidFill>
                  <a:schemeClr val="tx2"/>
                </a:solidFill>
                <a:latin typeface="Founders Grotesk Regular" panose="020B0503030202060203" pitchFamily="34" charset="77"/>
              </a:rPr>
            </a:br>
            <a:r>
              <a:rPr lang="en-AU" sz="1600" cap="none" dirty="0">
                <a:solidFill>
                  <a:schemeClr val="tx2"/>
                </a:solidFill>
                <a:latin typeface="Founders Grotesk Regular" panose="020B0503030202060203" pitchFamily="34" charset="77"/>
              </a:rPr>
              <a:t>post-secondary school qualifications are</a:t>
            </a:r>
            <a:br>
              <a:rPr lang="en-AU" sz="1600" cap="none" dirty="0">
                <a:solidFill>
                  <a:schemeClr val="tx2"/>
                </a:solidFill>
                <a:latin typeface="Founders Grotesk Regular" panose="020B0503030202060203" pitchFamily="34" charset="77"/>
              </a:rPr>
            </a:br>
            <a:r>
              <a:rPr lang="en-AU" sz="1600" cap="none" dirty="0">
                <a:solidFill>
                  <a:schemeClr val="tx2"/>
                </a:solidFill>
                <a:latin typeface="Founders Grotesk Regular" panose="020B0503030202060203" pitchFamily="34" charset="77"/>
              </a:rPr>
              <a:t>more likely to send their child to childcare compared to parents who only have secondary school qualifications.</a:t>
            </a:r>
            <a:endParaRPr lang="en-US" sz="1600" cap="none" dirty="0">
              <a:solidFill>
                <a:schemeClr val="tx2"/>
              </a:solidFill>
              <a:latin typeface="Founders Grotesk Regular" panose="020B0503030202060203" pitchFamily="34" charset="77"/>
            </a:endParaRPr>
          </a:p>
        </p:txBody>
      </p:sp>
      <p:sp>
        <p:nvSpPr>
          <p:cNvPr id="4" name="TextBox 3">
            <a:extLst>
              <a:ext uri="{FF2B5EF4-FFF2-40B4-BE49-F238E27FC236}">
                <a16:creationId xmlns:a16="http://schemas.microsoft.com/office/drawing/2014/main" id="{BE9CAA05-2AD1-BB5A-F9D4-57EB1580A3E2}"/>
              </a:ext>
            </a:extLst>
          </p:cNvPr>
          <p:cNvSpPr txBox="1"/>
          <p:nvPr/>
        </p:nvSpPr>
        <p:spPr>
          <a:xfrm>
            <a:off x="446487" y="590400"/>
            <a:ext cx="3250800" cy="1047082"/>
          </a:xfrm>
          <a:prstGeom prst="rect">
            <a:avLst/>
          </a:prstGeom>
          <a:noFill/>
        </p:spPr>
        <p:txBody>
          <a:bodyPr wrap="square" rtlCol="0" anchor="t" anchorCtr="0">
            <a:spAutoFit/>
          </a:bodyPr>
          <a:lstStyle/>
          <a:p>
            <a:pPr>
              <a:lnSpc>
                <a:spcPts val="2400"/>
              </a:lnSpc>
            </a:pPr>
            <a:r>
              <a:rPr lang="en-AU" sz="3200" cap="all" dirty="0">
                <a:solidFill>
                  <a:schemeClr val="accent1"/>
                </a:solidFill>
                <a:latin typeface="Founders Grotesk X-Cond Bold" panose="020B0803030202060203" pitchFamily="34" charset="77"/>
              </a:rPr>
              <a:t>Who has children </a:t>
            </a:r>
          </a:p>
          <a:p>
            <a:pPr>
              <a:lnSpc>
                <a:spcPts val="2400"/>
              </a:lnSpc>
            </a:pPr>
            <a:r>
              <a:rPr lang="en-AU" sz="3200" cap="all" dirty="0">
                <a:solidFill>
                  <a:schemeClr val="accent1"/>
                </a:solidFill>
                <a:latin typeface="Founders Grotesk X-Cond Bold" panose="020B0803030202060203" pitchFamily="34" charset="77"/>
              </a:rPr>
              <a:t>in ECE?</a:t>
            </a:r>
            <a:endParaRPr lang="en-AU" sz="3200" b="0" i="0" cap="all" dirty="0">
              <a:solidFill>
                <a:schemeClr val="accent1"/>
              </a:solidFill>
              <a:effectLst/>
              <a:latin typeface="Founders Grotesk X-Cond Bold" panose="020B0803030202060203" pitchFamily="34" charset="77"/>
            </a:endParaRPr>
          </a:p>
        </p:txBody>
      </p:sp>
      <p:sp>
        <p:nvSpPr>
          <p:cNvPr id="6" name="TextBox 5">
            <a:extLst>
              <a:ext uri="{FF2B5EF4-FFF2-40B4-BE49-F238E27FC236}">
                <a16:creationId xmlns:a16="http://schemas.microsoft.com/office/drawing/2014/main" id="{A6F6570C-2489-2F23-1C03-B60961799357}"/>
              </a:ext>
            </a:extLst>
          </p:cNvPr>
          <p:cNvSpPr txBox="1"/>
          <p:nvPr/>
        </p:nvSpPr>
        <p:spPr>
          <a:xfrm>
            <a:off x="1801091" y="5887932"/>
            <a:ext cx="9778274"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b="0" kern="1200" spc="0" dirty="0">
                <a:solidFill>
                  <a:schemeClr val="tx2">
                    <a:lumMod val="65000"/>
                    <a:lumOff val="35000"/>
                  </a:schemeClr>
                </a:solidFill>
                <a:latin typeface="Founders Grotesk Medium" panose="020B0503030202060203"/>
                <a:cs typeface="+mn-cs"/>
              </a:rPr>
              <a:t>Q. Different names for early learning </a:t>
            </a:r>
            <a:r>
              <a:rPr lang="en-US" sz="800" b="0" kern="1200" spc="0" dirty="0" err="1">
                <a:solidFill>
                  <a:schemeClr val="tx2">
                    <a:lumMod val="65000"/>
                    <a:lumOff val="35000"/>
                  </a:schemeClr>
                </a:solidFill>
                <a:latin typeface="Founders Grotesk Medium" panose="020B0503030202060203"/>
                <a:cs typeface="+mn-cs"/>
              </a:rPr>
              <a:t>centres</a:t>
            </a:r>
            <a:r>
              <a:rPr lang="en-US" sz="800" b="0" kern="1200" spc="0" dirty="0">
                <a:solidFill>
                  <a:schemeClr val="tx2">
                    <a:lumMod val="65000"/>
                    <a:lumOff val="35000"/>
                  </a:schemeClr>
                </a:solidFill>
                <a:latin typeface="Founders Grotesk Medium" panose="020B0503030202060203"/>
                <a:cs typeface="+mn-cs"/>
              </a:rPr>
              <a:t> are used in different states and territories. For the purpose of the next few questions, please assume that ‘</a:t>
            </a:r>
            <a:r>
              <a:rPr lang="en-US" sz="800" b="0" kern="1200" spc="0" dirty="0" err="1">
                <a:solidFill>
                  <a:schemeClr val="tx2">
                    <a:lumMod val="65000"/>
                    <a:lumOff val="35000"/>
                  </a:schemeClr>
                </a:solidFill>
                <a:latin typeface="Founders Grotesk Medium" panose="020B0503030202060203"/>
                <a:cs typeface="+mn-cs"/>
              </a:rPr>
              <a:t>centre</a:t>
            </a:r>
            <a:r>
              <a:rPr lang="en-US" sz="800" b="0" kern="1200" spc="0" dirty="0">
                <a:solidFill>
                  <a:schemeClr val="tx2">
                    <a:lumMod val="65000"/>
                    <a:lumOff val="35000"/>
                  </a:schemeClr>
                </a:solidFill>
                <a:latin typeface="Founders Grotesk Medium" panose="020B0503030202060203"/>
                <a:cs typeface="+mn-cs"/>
              </a:rPr>
              <a:t>-based childcare or preschool’ refers to any formal early learning &amp; care provided for children under school age through a </a:t>
            </a:r>
            <a:r>
              <a:rPr lang="en-US" sz="800" b="0" kern="1200" spc="0" dirty="0" err="1">
                <a:solidFill>
                  <a:schemeClr val="tx2">
                    <a:lumMod val="65000"/>
                    <a:lumOff val="35000"/>
                  </a:schemeClr>
                </a:solidFill>
                <a:latin typeface="Founders Grotesk Medium" panose="020B0503030202060203"/>
                <a:cs typeface="+mn-cs"/>
              </a:rPr>
              <a:t>centre</a:t>
            </a:r>
            <a:r>
              <a:rPr lang="en-US" sz="800" b="0" kern="1200" spc="0" dirty="0">
                <a:solidFill>
                  <a:schemeClr val="tx2">
                    <a:lumMod val="65000"/>
                    <a:lumOff val="35000"/>
                  </a:schemeClr>
                </a:solidFill>
                <a:latin typeface="Founders Grotesk Medium" panose="020B0503030202060203"/>
                <a:cs typeface="+mn-cs"/>
              </a:rPr>
              <a:t>. Does your child regularly attend </a:t>
            </a:r>
            <a:r>
              <a:rPr lang="en-US" sz="800" b="0" kern="1200" spc="0" dirty="0" err="1">
                <a:solidFill>
                  <a:schemeClr val="tx2">
                    <a:lumMod val="65000"/>
                    <a:lumOff val="35000"/>
                  </a:schemeClr>
                </a:solidFill>
                <a:latin typeface="Founders Grotesk Medium" panose="020B0503030202060203"/>
                <a:cs typeface="+mn-cs"/>
              </a:rPr>
              <a:t>centre</a:t>
            </a:r>
            <a:r>
              <a:rPr lang="en-US" sz="800" b="0" kern="1200" spc="0" dirty="0">
                <a:solidFill>
                  <a:schemeClr val="tx2">
                    <a:lumMod val="65000"/>
                    <a:lumOff val="35000"/>
                  </a:schemeClr>
                </a:solidFill>
                <a:latin typeface="Founders Grotesk Medium" panose="020B0503030202060203"/>
                <a:cs typeface="+mn-cs"/>
              </a:rPr>
              <a:t>-based childcare or preschool?  If you have more than one child under school age, please answer for the child who most recently had a birthday</a:t>
            </a:r>
            <a:r>
              <a:rPr lang="en-US" sz="800" kern="1200" spc="0" dirty="0">
                <a:solidFill>
                  <a:schemeClr val="tx2">
                    <a:lumMod val="65000"/>
                    <a:lumOff val="35000"/>
                  </a:schemeClr>
                </a:solidFill>
                <a:latin typeface="Founders Grotesk Medium" panose="020B0503030202060203"/>
                <a:cs typeface="+mn-cs"/>
              </a:rPr>
              <a:t>.</a:t>
            </a:r>
          </a:p>
          <a:p>
            <a:pPr algn="r">
              <a:defRPr/>
            </a:pPr>
            <a:endParaRPr lang="en-US" sz="800" b="0" kern="1200" spc="0" dirty="0">
              <a:solidFill>
                <a:schemeClr val="tx2">
                  <a:lumMod val="65000"/>
                  <a:lumOff val="35000"/>
                </a:schemeClr>
              </a:solidFill>
              <a:latin typeface="Founders Grotesk Medium" panose="020B0503030202060203"/>
              <a:cs typeface="+mn-cs"/>
            </a:endParaRPr>
          </a:p>
          <a:p>
            <a:pPr algn="r">
              <a:defRPr/>
            </a:pPr>
            <a:r>
              <a:rPr lang="en-US" sz="800" b="0" kern="1200" spc="0" dirty="0">
                <a:solidFill>
                  <a:schemeClr val="tx2">
                    <a:lumMod val="65000"/>
                    <a:lumOff val="35000"/>
                  </a:schemeClr>
                </a:solidFill>
                <a:latin typeface="Founders Grotesk Medium" panose="020B0503030202060203"/>
                <a:cs typeface="+mn-cs"/>
              </a:rPr>
              <a:t>Parents with at least one child under school age: </a:t>
            </a:r>
            <a:r>
              <a:rPr lang="en-US" sz="800" dirty="0">
                <a:solidFill>
                  <a:schemeClr val="tx2">
                    <a:lumMod val="65000"/>
                    <a:lumOff val="35000"/>
                  </a:schemeClr>
                </a:solidFill>
                <a:latin typeface="Founders Grotesk Medium" panose="020B0503030202060203"/>
              </a:rPr>
              <a:t>n=520</a:t>
            </a:r>
          </a:p>
        </p:txBody>
      </p:sp>
    </p:spTree>
    <p:extLst>
      <p:ext uri="{BB962C8B-B14F-4D97-AF65-F5344CB8AC3E}">
        <p14:creationId xmlns:p14="http://schemas.microsoft.com/office/powerpoint/2010/main" val="1330569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B2D8AE-8FC8-E699-7B83-E0984ECA2181}"/>
              </a:ext>
            </a:extLst>
          </p:cNvPr>
          <p:cNvSpPr txBox="1">
            <a:spLocks/>
          </p:cNvSpPr>
          <p:nvPr/>
        </p:nvSpPr>
        <p:spPr>
          <a:xfrm>
            <a:off x="1946091" y="3025474"/>
            <a:ext cx="8299818" cy="1073204"/>
          </a:xfrm>
          <a:prstGeom prst="rect">
            <a:avLst/>
          </a:prstGeom>
        </p:spPr>
        <p:txBody>
          <a:bodyPr vert="horz" lIns="91440" tIns="45720" rIns="91440" bIns="45720" rtlCol="0" anchor="t">
            <a:noAutofit/>
          </a:bodyPr>
          <a:lstStyle>
            <a:lvl1pPr algn="l" defTabSz="914400" rtl="0" eaLnBrk="1" latinLnBrk="0" hangingPunct="1">
              <a:lnSpc>
                <a:spcPct val="75000"/>
              </a:lnSpc>
              <a:spcBef>
                <a:spcPct val="0"/>
              </a:spcBef>
              <a:spcAft>
                <a:spcPts val="600"/>
              </a:spcAft>
              <a:buNone/>
              <a:defRPr sz="6000" b="0" i="0" kern="600" cap="all" spc="20" baseline="0">
                <a:solidFill>
                  <a:srgbClr val="FFCD00"/>
                </a:solidFill>
                <a:latin typeface="Founders Grotesk X-Cond Bold" panose="020B0803030202060203" pitchFamily="34" charset="77"/>
                <a:ea typeface="+mj-ea"/>
                <a:cs typeface="+mj-cs"/>
              </a:defRPr>
            </a:lvl1pPr>
          </a:lstStyle>
          <a:p>
            <a:pPr algn="ctr">
              <a:lnSpc>
                <a:spcPts val="5250"/>
              </a:lnSpc>
            </a:pPr>
            <a:r>
              <a:rPr lang="en-US" sz="7000" dirty="0">
                <a:solidFill>
                  <a:schemeClr val="tx2"/>
                </a:solidFill>
              </a:rPr>
              <a:t>Methodology</a:t>
            </a:r>
            <a:endParaRPr lang="en-US" sz="7000" dirty="0">
              <a:solidFill>
                <a:schemeClr val="bg1"/>
              </a:solidFill>
            </a:endParaRPr>
          </a:p>
        </p:txBody>
      </p:sp>
    </p:spTree>
    <p:extLst>
      <p:ext uri="{BB962C8B-B14F-4D97-AF65-F5344CB8AC3E}">
        <p14:creationId xmlns:p14="http://schemas.microsoft.com/office/powerpoint/2010/main" val="430855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633DA1C-E1F0-F742-9094-6A75C1602581}"/>
              </a:ext>
            </a:extLst>
          </p:cNvPr>
          <p:cNvSpPr>
            <a:spLocks noGrp="1"/>
          </p:cNvSpPr>
          <p:nvPr>
            <p:ph sz="quarter" idx="4"/>
          </p:nvPr>
        </p:nvSpPr>
        <p:spPr>
          <a:xfrm>
            <a:off x="6096000" y="1199975"/>
            <a:ext cx="4984749" cy="5247655"/>
          </a:xfrm>
        </p:spPr>
        <p:txBody>
          <a:bodyPr/>
          <a:lstStyle/>
          <a:p>
            <a:r>
              <a:rPr lang="en-AU" sz="1600" dirty="0">
                <a:latin typeface="Founders Grotesk Regular"/>
                <a:cs typeface="Gill Sans Light"/>
              </a:rPr>
              <a:t>The 2024 quantitative poll of a representative sample of the general public assessed Australians’ views, attitudes and experiences of the early learning and childcare system in Australia, and what they expect of the government's role in facilitating a universal early learning system. </a:t>
            </a:r>
          </a:p>
          <a:p>
            <a:r>
              <a:rPr lang="en-AU" sz="1600" dirty="0">
                <a:latin typeface="Founders Grotesk Regular"/>
                <a:cs typeface="Gill Sans Light"/>
              </a:rPr>
              <a:t>The online survey was hosted by </a:t>
            </a:r>
            <a:r>
              <a:rPr lang="en-AU" sz="1600" dirty="0" err="1">
                <a:latin typeface="Founders Grotesk Regular"/>
                <a:cs typeface="Gill Sans Light"/>
              </a:rPr>
              <a:t>Dynata</a:t>
            </a:r>
            <a:r>
              <a:rPr lang="en-AU" sz="1600" dirty="0">
                <a:latin typeface="Founders Grotesk Regular"/>
                <a:cs typeface="Gill Sans Light"/>
              </a:rPr>
              <a:t> and took approximately 15 minutes to complete.</a:t>
            </a:r>
          </a:p>
          <a:p>
            <a:r>
              <a:rPr lang="en-AU" sz="1600" dirty="0">
                <a:latin typeface="Founders Grotesk Regular" panose="020B0503030202060203" pitchFamily="34" charset="0"/>
              </a:rPr>
              <a:t>Note that some questions were asked of only half the sample to maximise the number of questions without increasing respondent burden.</a:t>
            </a:r>
          </a:p>
          <a:p>
            <a:pPr defTabSz="914377">
              <a:buClr>
                <a:srgbClr val="00ACED"/>
              </a:buClr>
            </a:pPr>
            <a:r>
              <a:rPr lang="en-US" altLang="en-US" sz="1600" dirty="0">
                <a:latin typeface="Founders Grotesk Regular"/>
                <a:cs typeface="Gill Sans Light"/>
              </a:rPr>
              <a:t>Some figures in this report will not total 100% due to rounding.</a:t>
            </a:r>
            <a:r>
              <a:rPr lang="en-US" sz="1600" dirty="0">
                <a:latin typeface="Founders Grotesk Regular"/>
                <a:cs typeface="Gill Sans Light"/>
              </a:rPr>
              <a:t> </a:t>
            </a:r>
            <a:endParaRPr lang="en-US" altLang="en-US" sz="1600" dirty="0">
              <a:latin typeface="Founders Grotesk Regular" panose="020B0503030202060203" pitchFamily="34" charset="0"/>
            </a:endParaRPr>
          </a:p>
          <a:p>
            <a:pPr lvl="3"/>
            <a:endParaRPr lang="en-US" dirty="0"/>
          </a:p>
        </p:txBody>
      </p:sp>
      <p:sp>
        <p:nvSpPr>
          <p:cNvPr id="5" name="Title 4">
            <a:extLst>
              <a:ext uri="{FF2B5EF4-FFF2-40B4-BE49-F238E27FC236}">
                <a16:creationId xmlns:a16="http://schemas.microsoft.com/office/drawing/2014/main" id="{BFFF4607-F519-CB4D-9B93-46017512BE13}"/>
              </a:ext>
            </a:extLst>
          </p:cNvPr>
          <p:cNvSpPr>
            <a:spLocks noGrp="1"/>
          </p:cNvSpPr>
          <p:nvPr>
            <p:ph type="title"/>
          </p:nvPr>
        </p:nvSpPr>
        <p:spPr>
          <a:xfrm>
            <a:off x="432000" y="363600"/>
            <a:ext cx="5649513" cy="766460"/>
          </a:xfrm>
        </p:spPr>
        <p:txBody>
          <a:bodyPr/>
          <a:lstStyle/>
          <a:p>
            <a:pPr>
              <a:lnSpc>
                <a:spcPct val="110000"/>
              </a:lnSpc>
              <a:spcAft>
                <a:spcPts val="1000"/>
              </a:spcAft>
            </a:pPr>
            <a:r>
              <a:rPr lang="en-US" dirty="0"/>
              <a:t>METHODOLOGY</a:t>
            </a:r>
          </a:p>
        </p:txBody>
      </p:sp>
      <p:graphicFrame>
        <p:nvGraphicFramePr>
          <p:cNvPr id="11" name="Table 10">
            <a:extLst>
              <a:ext uri="{FF2B5EF4-FFF2-40B4-BE49-F238E27FC236}">
                <a16:creationId xmlns:a16="http://schemas.microsoft.com/office/drawing/2014/main" id="{57BAB8E3-C6AA-064E-A08E-37FA34013830}"/>
              </a:ext>
            </a:extLst>
          </p:cNvPr>
          <p:cNvGraphicFramePr>
            <a:graphicFrameLocks noGrp="1"/>
          </p:cNvGraphicFramePr>
          <p:nvPr>
            <p:extLst>
              <p:ext uri="{D42A27DB-BD31-4B8C-83A1-F6EECF244321}">
                <p14:modId xmlns:p14="http://schemas.microsoft.com/office/powerpoint/2010/main" val="3783092716"/>
              </p:ext>
            </p:extLst>
          </p:nvPr>
        </p:nvGraphicFramePr>
        <p:xfrm>
          <a:off x="550838" y="1199975"/>
          <a:ext cx="4984748" cy="4242025"/>
        </p:xfrm>
        <a:graphic>
          <a:graphicData uri="http://schemas.openxmlformats.org/drawingml/2006/table">
            <a:tbl>
              <a:tblPr firstRow="1" bandRow="1">
                <a:tableStyleId>{5C22544A-7EE6-4342-B048-85BDC9FD1C3A}</a:tableStyleId>
              </a:tblPr>
              <a:tblGrid>
                <a:gridCol w="3218905">
                  <a:extLst>
                    <a:ext uri="{9D8B030D-6E8A-4147-A177-3AD203B41FA5}">
                      <a16:colId xmlns:a16="http://schemas.microsoft.com/office/drawing/2014/main" val="3202817752"/>
                    </a:ext>
                  </a:extLst>
                </a:gridCol>
                <a:gridCol w="1765843">
                  <a:extLst>
                    <a:ext uri="{9D8B030D-6E8A-4147-A177-3AD203B41FA5}">
                      <a16:colId xmlns:a16="http://schemas.microsoft.com/office/drawing/2014/main" val="2662227846"/>
                    </a:ext>
                  </a:extLst>
                </a:gridCol>
              </a:tblGrid>
              <a:tr h="383291">
                <a:tc>
                  <a:txBody>
                    <a:bodyPr/>
                    <a:lstStyle/>
                    <a:p>
                      <a:endParaRPr lang="en-US" sz="1600" b="1" dirty="0">
                        <a:solidFill>
                          <a:schemeClr val="accent1"/>
                        </a:solidFill>
                        <a:latin typeface="Founders Grotesk Regular" panose="020B0503030202060203" pitchFamily="34" charset="0"/>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6C2C"/>
                      </a:solidFill>
                      <a:prstDash val="solid"/>
                      <a:round/>
                      <a:headEnd type="none" w="med" len="med"/>
                      <a:tailEnd type="none" w="med" len="med"/>
                    </a:lnB>
                    <a:noFill/>
                  </a:tcPr>
                </a:tc>
                <a:tc>
                  <a:txBody>
                    <a:bodyPr/>
                    <a:lstStyle/>
                    <a:p>
                      <a:pPr algn="ctr"/>
                      <a:endParaRPr lang="en-US" sz="1200" b="0" kern="1200" dirty="0">
                        <a:solidFill>
                          <a:schemeClr val="tx1"/>
                        </a:solidFill>
                        <a:latin typeface="Founders Grotesk Medium" panose="020B0503030202060203"/>
                        <a:ea typeface="+mn-ea"/>
                        <a:cs typeface="+mn-cs"/>
                      </a:endParaRP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5454181"/>
                  </a:ext>
                </a:extLst>
              </a:tr>
              <a:tr h="628166">
                <a:tc>
                  <a:txBody>
                    <a:bodyPr/>
                    <a:lstStyle/>
                    <a:p>
                      <a:r>
                        <a:rPr lang="en-US" sz="1600" b="1" dirty="0">
                          <a:solidFill>
                            <a:schemeClr val="accent1"/>
                          </a:solidFill>
                          <a:latin typeface="Founders Grotesk Regular" panose="020B0503030202060203" pitchFamily="34" charset="0"/>
                        </a:rPr>
                        <a:t>Fieldwork:</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6C2C"/>
                      </a:solidFill>
                      <a:prstDash val="solid"/>
                      <a:round/>
                      <a:headEnd type="none" w="med" len="med"/>
                      <a:tailEnd type="none" w="med" len="med"/>
                    </a:lnT>
                    <a:lnB w="12700" cap="flat" cmpd="sng" algn="ctr">
                      <a:solidFill>
                        <a:srgbClr val="FF6C2C"/>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Founders Grotesk Medium" panose="020B0503030202060203"/>
                          <a:ea typeface="+mn-ea"/>
                          <a:cs typeface="+mn-cs"/>
                        </a:rPr>
                        <a:t>8 – 25  April</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3162022"/>
                  </a:ext>
                </a:extLst>
              </a:tr>
              <a:tr h="897380">
                <a:tc>
                  <a:txBody>
                    <a:bodyPr/>
                    <a:lstStyle/>
                    <a:p>
                      <a:r>
                        <a:rPr lang="en-US" sz="1600" b="1" kern="1200" dirty="0">
                          <a:solidFill>
                            <a:schemeClr val="accent1"/>
                          </a:solidFill>
                          <a:latin typeface="Founders Grotesk Regular" panose="020B0503030202060203" pitchFamily="34" charset="0"/>
                          <a:ea typeface="+mn-ea"/>
                          <a:cs typeface="+mn-cs"/>
                        </a:rPr>
                        <a:t>Nationally representative sample:</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6C2C"/>
                      </a:solidFill>
                      <a:prstDash val="solid"/>
                      <a:round/>
                      <a:headEnd type="none" w="med" len="med"/>
                      <a:tailEnd type="none" w="med" len="med"/>
                    </a:lnT>
                    <a:lnB w="12700" cap="flat" cmpd="sng" algn="ctr">
                      <a:solidFill>
                        <a:srgbClr val="FF6C2C"/>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Founders Grotesk Medium" panose="020B0503030202060203"/>
                        </a:rPr>
                        <a:t>n=4,574</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F6C2C"/>
                      </a:solidFill>
                      <a:prstDash val="solid"/>
                      <a:round/>
                      <a:headEnd type="none" w="med" len="med"/>
                      <a:tailEnd type="none" w="med" len="med"/>
                    </a:lnB>
                    <a:noFill/>
                  </a:tcPr>
                </a:tc>
                <a:extLst>
                  <a:ext uri="{0D108BD9-81ED-4DB2-BD59-A6C34878D82A}">
                    <a16:rowId xmlns:a16="http://schemas.microsoft.com/office/drawing/2014/main" val="2989998865"/>
                  </a:ext>
                </a:extLst>
              </a:tr>
              <a:tr h="1166594">
                <a:tc>
                  <a:txBody>
                    <a:bodyPr/>
                    <a:lstStyle/>
                    <a:p>
                      <a:r>
                        <a:rPr lang="en-US" sz="1600" b="1" kern="1200" dirty="0">
                          <a:solidFill>
                            <a:schemeClr val="accent1"/>
                          </a:solidFill>
                          <a:latin typeface="Founders Grotesk Regular" panose="020B0503030202060203" pitchFamily="34" charset="0"/>
                          <a:ea typeface="+mn-ea"/>
                          <a:cs typeface="+mn-cs"/>
                        </a:rPr>
                        <a:t>Maximum margin of error at a 95% confidence level</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6C2C"/>
                      </a:solidFill>
                      <a:prstDash val="solid"/>
                      <a:round/>
                      <a:headEnd type="none" w="med" len="med"/>
                      <a:tailEnd type="none" w="med" len="med"/>
                    </a:lnT>
                    <a:lnB w="12700" cap="flat" cmpd="sng" algn="ctr">
                      <a:solidFill>
                        <a:srgbClr val="FF6C2C"/>
                      </a:solidFill>
                      <a:prstDash val="solid"/>
                      <a:round/>
                      <a:headEnd type="none" w="med" len="med"/>
                      <a:tailEnd type="none" w="med" len="med"/>
                    </a:lnB>
                    <a:noFill/>
                  </a:tcPr>
                </a:tc>
                <a:tc>
                  <a:txBody>
                    <a:bodyPr/>
                    <a:lstStyle/>
                    <a:p>
                      <a:pPr algn="ctr">
                        <a:spcBef>
                          <a:spcPts val="0"/>
                        </a:spcBef>
                        <a:spcAft>
                          <a:spcPts val="0"/>
                        </a:spcAft>
                      </a:pPr>
                      <a:r>
                        <a:rPr lang="en-US" sz="1200" u="sng" dirty="0">
                          <a:latin typeface="Founders Grotesk Medium" panose="020B0503030202060203"/>
                        </a:rPr>
                        <a:t>+</a:t>
                      </a:r>
                      <a:r>
                        <a:rPr lang="en-US" sz="1200" dirty="0">
                          <a:latin typeface="Founders Grotesk Medium" panose="020B0503030202060203"/>
                        </a:rPr>
                        <a:t>1.4%</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6C2C"/>
                      </a:solidFill>
                      <a:prstDash val="solid"/>
                      <a:round/>
                      <a:headEnd type="none" w="med" len="med"/>
                      <a:tailEnd type="none" w="med" len="med"/>
                    </a:lnT>
                    <a:lnB w="12700" cap="flat" cmpd="sng" algn="ctr">
                      <a:solidFill>
                        <a:srgbClr val="FF6C2C"/>
                      </a:solidFill>
                      <a:prstDash val="solid"/>
                      <a:round/>
                      <a:headEnd type="none" w="med" len="med"/>
                      <a:tailEnd type="none" w="med" len="med"/>
                    </a:lnB>
                    <a:noFill/>
                  </a:tcPr>
                </a:tc>
                <a:extLst>
                  <a:ext uri="{0D108BD9-81ED-4DB2-BD59-A6C34878D82A}">
                    <a16:rowId xmlns:a16="http://schemas.microsoft.com/office/drawing/2014/main" val="3353603460"/>
                  </a:ext>
                </a:extLst>
              </a:tr>
              <a:tr h="358952">
                <a:tc>
                  <a:txBody>
                    <a:bodyPr/>
                    <a:lstStyle/>
                    <a:p>
                      <a:r>
                        <a:rPr lang="en-US" sz="1600" b="1" kern="1200" dirty="0">
                          <a:solidFill>
                            <a:schemeClr val="accent1"/>
                          </a:solidFill>
                          <a:latin typeface="Founders Grotesk Regular" panose="020B0503030202060203" pitchFamily="34" charset="0"/>
                          <a:ea typeface="+mn-ea"/>
                          <a:cs typeface="+mn-cs"/>
                        </a:rPr>
                        <a:t>Prepared by:</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6C2C"/>
                      </a:solidFill>
                      <a:prstDash val="solid"/>
                      <a:round/>
                      <a:headEnd type="none" w="med" len="med"/>
                      <a:tailEnd type="none" w="med" len="med"/>
                    </a:lnT>
                    <a:lnB w="12700" cap="flat" cmpd="sng" algn="ctr">
                      <a:solidFill>
                        <a:srgbClr val="FF6C2C"/>
                      </a:solidFill>
                      <a:prstDash val="solid"/>
                      <a:round/>
                      <a:headEnd type="none" w="med" len="med"/>
                      <a:tailEnd type="none" w="med" len="med"/>
                    </a:lnB>
                    <a:noFill/>
                  </a:tcPr>
                </a:tc>
                <a:tc>
                  <a:txBody>
                    <a:bodyPr/>
                    <a:lstStyle/>
                    <a:p>
                      <a:pPr algn="ctr"/>
                      <a:r>
                        <a:rPr lang="en-US" sz="1200" dirty="0">
                          <a:latin typeface="Founders Grotesk Medium" panose="020B0503030202060203"/>
                        </a:rPr>
                        <a:t>Essential Research</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6C2C"/>
                      </a:solidFill>
                      <a:prstDash val="solid"/>
                      <a:round/>
                      <a:headEnd type="none" w="med" len="med"/>
                      <a:tailEnd type="none" w="med" len="med"/>
                    </a:lnT>
                    <a:lnB w="12700" cap="flat" cmpd="sng" algn="ctr">
                      <a:solidFill>
                        <a:srgbClr val="FF6C2C"/>
                      </a:solidFill>
                      <a:prstDash val="solid"/>
                      <a:round/>
                      <a:headEnd type="none" w="med" len="med"/>
                      <a:tailEnd type="none" w="med" len="med"/>
                    </a:lnB>
                    <a:noFill/>
                  </a:tcPr>
                </a:tc>
                <a:extLst>
                  <a:ext uri="{0D108BD9-81ED-4DB2-BD59-A6C34878D82A}">
                    <a16:rowId xmlns:a16="http://schemas.microsoft.com/office/drawing/2014/main" val="1539604179"/>
                  </a:ext>
                </a:extLst>
              </a:tr>
              <a:tr h="807642">
                <a:tc gridSpan="2">
                  <a:txBody>
                    <a:bodyPr/>
                    <a:lstStyle/>
                    <a:p>
                      <a:r>
                        <a:rPr lang="en-US" sz="1400" dirty="0">
                          <a:latin typeface="Founders Grotesk Regular" panose="020B0503030202060203" pitchFamily="34" charset="0"/>
                        </a:rPr>
                        <a:t>Our researchers are members of the </a:t>
                      </a:r>
                      <a:br>
                        <a:rPr lang="en-US" sz="1400" dirty="0">
                          <a:latin typeface="Founders Grotesk Regular" panose="020B0503030202060203" pitchFamily="34" charset="0"/>
                        </a:rPr>
                      </a:br>
                      <a:r>
                        <a:rPr lang="en-US" sz="1400" dirty="0">
                          <a:latin typeface="Founders Grotesk Regular" panose="020B0503030202060203" pitchFamily="34" charset="0"/>
                        </a:rPr>
                        <a:t>Research Society. This research is compliant with the Australian Polling Council Quality Mark standards.</a:t>
                      </a:r>
                    </a:p>
                  </a:txBody>
                  <a:tcPr marL="36000" marR="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6C2C"/>
                      </a:solidFill>
                      <a:prstDash val="solid"/>
                      <a:round/>
                      <a:headEnd type="none" w="med" len="med"/>
                      <a:tailEnd type="none" w="med" len="med"/>
                    </a:lnT>
                    <a:lnB w="12700" cap="flat" cmpd="sng" algn="ctr">
                      <a:solidFill>
                        <a:srgbClr val="FF6C2C"/>
                      </a:solidFill>
                      <a:prstDash val="solid"/>
                      <a:round/>
                      <a:headEnd type="none" w="med" len="med"/>
                      <a:tailEnd type="none" w="med" len="med"/>
                    </a:lnB>
                    <a:noFill/>
                  </a:tcPr>
                </a:tc>
                <a:tc hMerge="1">
                  <a:txBody>
                    <a:bodyPr/>
                    <a:lstStyle/>
                    <a:p>
                      <a:endParaRPr lang="en-US" sz="1400" dirty="0"/>
                    </a:p>
                  </a:txBody>
                  <a:tcPr anchor="ctr">
                    <a:lnL w="12700" cap="flat" cmpd="sng" algn="ctr">
                      <a:solidFill>
                        <a:srgbClr val="FF6C2C"/>
                      </a:solidFill>
                      <a:prstDash val="solid"/>
                      <a:round/>
                      <a:headEnd type="none" w="med" len="med"/>
                      <a:tailEnd type="none" w="med" len="med"/>
                    </a:lnL>
                    <a:lnR w="12700" cap="flat" cmpd="sng" algn="ctr">
                      <a:solidFill>
                        <a:srgbClr val="FF6C2C"/>
                      </a:solidFill>
                      <a:prstDash val="solid"/>
                      <a:round/>
                      <a:headEnd type="none" w="med" len="med"/>
                      <a:tailEnd type="none" w="med" len="med"/>
                    </a:lnR>
                    <a:lnT w="12700" cap="flat" cmpd="sng" algn="ctr">
                      <a:solidFill>
                        <a:srgbClr val="FF6C2C"/>
                      </a:solidFill>
                      <a:prstDash val="solid"/>
                      <a:round/>
                      <a:headEnd type="none" w="med" len="med"/>
                      <a:tailEnd type="none" w="med" len="med"/>
                    </a:lnT>
                    <a:lnB w="12700" cap="flat" cmpd="sng" algn="ctr">
                      <a:solidFill>
                        <a:srgbClr val="FF6C2C"/>
                      </a:solidFill>
                      <a:prstDash val="solid"/>
                      <a:round/>
                      <a:headEnd type="none" w="med" len="med"/>
                      <a:tailEnd type="none" w="med" len="med"/>
                    </a:lnB>
                    <a:noFill/>
                  </a:tcPr>
                </a:tc>
                <a:extLst>
                  <a:ext uri="{0D108BD9-81ED-4DB2-BD59-A6C34878D82A}">
                    <a16:rowId xmlns:a16="http://schemas.microsoft.com/office/drawing/2014/main" val="3829160299"/>
                  </a:ext>
                </a:extLst>
              </a:tr>
            </a:tbl>
          </a:graphicData>
        </a:graphic>
      </p:graphicFrame>
      <p:pic>
        <p:nvPicPr>
          <p:cNvPr id="6" name="Picture 5" descr="Text&#10;&#10;Description automatically generated">
            <a:extLst>
              <a:ext uri="{FF2B5EF4-FFF2-40B4-BE49-F238E27FC236}">
                <a16:creationId xmlns:a16="http://schemas.microsoft.com/office/drawing/2014/main" id="{896073D0-DE15-4503-999A-F831D0823E3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644496" y="5949998"/>
            <a:ext cx="1903646" cy="611171"/>
          </a:xfrm>
          <a:prstGeom prst="rect">
            <a:avLst/>
          </a:prstGeom>
        </p:spPr>
      </p:pic>
    </p:spTree>
    <p:extLst>
      <p:ext uri="{BB962C8B-B14F-4D97-AF65-F5344CB8AC3E}">
        <p14:creationId xmlns:p14="http://schemas.microsoft.com/office/powerpoint/2010/main" val="3552369752"/>
      </p:ext>
    </p:extLst>
  </p:cSld>
  <p:clrMapOvr>
    <a:masterClrMapping/>
  </p:clrMapOvr>
</p:sld>
</file>

<file path=ppt/theme/theme1.xml><?xml version="1.0" encoding="utf-8"?>
<a:theme xmlns:a="http://schemas.openxmlformats.org/drawingml/2006/main" name="Office Theme">
  <a:themeElements>
    <a:clrScheme name="TB5 Palettw">
      <a:dk1>
        <a:srgbClr val="010000"/>
      </a:dk1>
      <a:lt1>
        <a:srgbClr val="FFFFFF"/>
      </a:lt1>
      <a:dk2>
        <a:srgbClr val="000000"/>
      </a:dk2>
      <a:lt2>
        <a:srgbClr val="F8F2E8"/>
      </a:lt2>
      <a:accent1>
        <a:srgbClr val="FE560C"/>
      </a:accent1>
      <a:accent2>
        <a:srgbClr val="4F83B2"/>
      </a:accent2>
      <a:accent3>
        <a:srgbClr val="8DC09F"/>
      </a:accent3>
      <a:accent4>
        <a:srgbClr val="FFCD00"/>
      </a:accent4>
      <a:accent5>
        <a:srgbClr val="000000"/>
      </a:accent5>
      <a:accent6>
        <a:srgbClr val="FEFFFE"/>
      </a:accent6>
      <a:hlink>
        <a:srgbClr val="75D5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rive by Five_Early Learning Monitor_v3" id="{CEE228DC-ABE0-EB41-B9A4-3EFB98A9BBC3}" vid="{D7D75447-EA9F-6A49-8E67-ADEADBABBB2D}"/>
    </a:ext>
  </a:extLst>
</a:theme>
</file>

<file path=ppt/theme/theme2.xml><?xml version="1.0" encoding="utf-8"?>
<a:theme xmlns:a="http://schemas.openxmlformats.org/drawingml/2006/main" name="1_Office Theme">
  <a:themeElements>
    <a:clrScheme name="Thrive by Five Colours">
      <a:dk1>
        <a:srgbClr val="010000"/>
      </a:dk1>
      <a:lt1>
        <a:srgbClr val="FFFFFF"/>
      </a:lt1>
      <a:dk2>
        <a:srgbClr val="000000"/>
      </a:dk2>
      <a:lt2>
        <a:srgbClr val="FFF4E7"/>
      </a:lt2>
      <a:accent1>
        <a:srgbClr val="FE560C"/>
      </a:accent1>
      <a:accent2>
        <a:srgbClr val="4F83B2"/>
      </a:accent2>
      <a:accent3>
        <a:srgbClr val="8DC09F"/>
      </a:accent3>
      <a:accent4>
        <a:srgbClr val="FFCD00"/>
      </a:accent4>
      <a:accent5>
        <a:srgbClr val="000000"/>
      </a:accent5>
      <a:accent6>
        <a:srgbClr val="FEFFFE"/>
      </a:accent6>
      <a:hlink>
        <a:srgbClr val="75D5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rive by Five_Early Learning Monitor_v3" id="{CEE228DC-ABE0-EB41-B9A4-3EFB98A9BBC3}" vid="{39E671D1-8C2E-9A45-B414-8F3615FF2D0F}"/>
    </a:ext>
  </a:extLst>
</a:theme>
</file>

<file path=ppt/theme/theme3.xml><?xml version="1.0" encoding="utf-8"?>
<a:theme xmlns:a="http://schemas.openxmlformats.org/drawingml/2006/main" name="2_Office Theme">
  <a:themeElements>
    <a:clrScheme name="Thrive by Five Colours">
      <a:dk1>
        <a:srgbClr val="010000"/>
      </a:dk1>
      <a:lt1>
        <a:srgbClr val="FFFFFF"/>
      </a:lt1>
      <a:dk2>
        <a:srgbClr val="000000"/>
      </a:dk2>
      <a:lt2>
        <a:srgbClr val="FFF4E7"/>
      </a:lt2>
      <a:accent1>
        <a:srgbClr val="FE560C"/>
      </a:accent1>
      <a:accent2>
        <a:srgbClr val="4F83B2"/>
      </a:accent2>
      <a:accent3>
        <a:srgbClr val="8DC09F"/>
      </a:accent3>
      <a:accent4>
        <a:srgbClr val="FFCD00"/>
      </a:accent4>
      <a:accent5>
        <a:srgbClr val="000000"/>
      </a:accent5>
      <a:accent6>
        <a:srgbClr val="FEFFFE"/>
      </a:accent6>
      <a:hlink>
        <a:srgbClr val="75D5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rive by Five_Early Learning Monitor_v3" id="{CEE228DC-ABE0-EB41-B9A4-3EFB98A9BBC3}" vid="{96ABF740-92BE-B548-A3DE-5C83A97ABC07}"/>
    </a:ext>
  </a:extLst>
</a:theme>
</file>

<file path=ppt/theme/theme4.xml><?xml version="1.0" encoding="utf-8"?>
<a:theme xmlns:a="http://schemas.openxmlformats.org/drawingml/2006/main" name="4_Office Theme">
  <a:themeElements>
    <a:clrScheme name="Thrive by Five Colours">
      <a:dk1>
        <a:srgbClr val="010000"/>
      </a:dk1>
      <a:lt1>
        <a:srgbClr val="FFFFFF"/>
      </a:lt1>
      <a:dk2>
        <a:srgbClr val="000000"/>
      </a:dk2>
      <a:lt2>
        <a:srgbClr val="FFF4E7"/>
      </a:lt2>
      <a:accent1>
        <a:srgbClr val="FE560C"/>
      </a:accent1>
      <a:accent2>
        <a:srgbClr val="4F83B2"/>
      </a:accent2>
      <a:accent3>
        <a:srgbClr val="8DC09F"/>
      </a:accent3>
      <a:accent4>
        <a:srgbClr val="FFCD00"/>
      </a:accent4>
      <a:accent5>
        <a:srgbClr val="000000"/>
      </a:accent5>
      <a:accent6>
        <a:srgbClr val="FEFFFE"/>
      </a:accent6>
      <a:hlink>
        <a:srgbClr val="75D5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rive by Five_Early Learning Monitor_v3" id="{CEE228DC-ABE0-EB41-B9A4-3EFB98A9BBC3}" vid="{A40E0DF2-2204-734C-8EFD-4D181AA4B264}"/>
    </a:ext>
  </a:extLst>
</a:theme>
</file>

<file path=ppt/theme/theme5.xml><?xml version="1.0" encoding="utf-8"?>
<a:theme xmlns:a="http://schemas.openxmlformats.org/drawingml/2006/main" name="3_Office Theme">
  <a:themeElements>
    <a:clrScheme name="THRIVE BY FIVE">
      <a:dk1>
        <a:srgbClr val="010000"/>
      </a:dk1>
      <a:lt1>
        <a:srgbClr val="FFFFFF"/>
      </a:lt1>
      <a:dk2>
        <a:srgbClr val="000000"/>
      </a:dk2>
      <a:lt2>
        <a:srgbClr val="F8F2E8"/>
      </a:lt2>
      <a:accent1>
        <a:srgbClr val="FE560C"/>
      </a:accent1>
      <a:accent2>
        <a:srgbClr val="4F83B2"/>
      </a:accent2>
      <a:accent3>
        <a:srgbClr val="8DC09F"/>
      </a:accent3>
      <a:accent4>
        <a:srgbClr val="FFCD00"/>
      </a:accent4>
      <a:accent5>
        <a:srgbClr val="000000"/>
      </a:accent5>
      <a:accent6>
        <a:srgbClr val="FEFFFE"/>
      </a:accent6>
      <a:hlink>
        <a:srgbClr val="75D5FF"/>
      </a:hlink>
      <a:folHlink>
        <a:srgbClr val="00539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rive by Five_Early Learning Monitor_v3" id="{CEE228DC-ABE0-EB41-B9A4-3EFB98A9BBC3}" vid="{D25E60EF-7D47-8C4D-8E08-185EDBEED3B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15095</TotalTime>
  <Words>292</Words>
  <Application>Microsoft Office PowerPoint</Application>
  <PresentationFormat>Widescreen</PresentationFormat>
  <Paragraphs>23</Paragraphs>
  <Slides>4</Slides>
  <Notes>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vt:i4>
      </vt:variant>
    </vt:vector>
  </HeadingPairs>
  <TitlesOfParts>
    <vt:vector size="16" baseType="lpstr">
      <vt:lpstr>Arial</vt:lpstr>
      <vt:lpstr>Calibri</vt:lpstr>
      <vt:lpstr>Founders Grotesk Medium</vt:lpstr>
      <vt:lpstr>Founders Grotesk Regular</vt:lpstr>
      <vt:lpstr>Founders Grotesk Test</vt:lpstr>
      <vt:lpstr>Founders Grotesk X-Cond Bold</vt:lpstr>
      <vt:lpstr>Wingdings</vt:lpstr>
      <vt:lpstr>Office Theme</vt:lpstr>
      <vt:lpstr>1_Office Theme</vt:lpstr>
      <vt:lpstr>2_Office Theme</vt:lpstr>
      <vt:lpstr>4_Office Theme</vt:lpstr>
      <vt:lpstr>3_Office Theme</vt:lpstr>
      <vt:lpstr>Who has children in EARLY childhood education</vt:lpstr>
      <vt:lpstr>PowerPoint Presentation</vt:lpstr>
      <vt:lpstr>PowerPoint Presentation</vt:lpstr>
      <vt:lpstr>METHODOLOGY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AUSTRALIAN EARLY LEARNING MONITOR.</dc:title>
  <dc:creator>yvette english</dc:creator>
  <cp:lastModifiedBy>John Remington</cp:lastModifiedBy>
  <cp:revision>455</cp:revision>
  <cp:lastPrinted>2021-06-15T23:52:03Z</cp:lastPrinted>
  <dcterms:created xsi:type="dcterms:W3CDTF">2021-06-17T23:44:45Z</dcterms:created>
  <dcterms:modified xsi:type="dcterms:W3CDTF">2024-05-28T06:21:58Z</dcterms:modified>
</cp:coreProperties>
</file>